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 id="261" r:id="rId3"/>
    <p:sldId id="258" r:id="rId4"/>
    <p:sldId id="257" r:id="rId5"/>
    <p:sldId id="259" r:id="rId6"/>
    <p:sldId id="260" r:id="rId7"/>
    <p:sldId id="262" r:id="rId8"/>
    <p:sldId id="275" r:id="rId9"/>
    <p:sldId id="263" r:id="rId10"/>
    <p:sldId id="266" r:id="rId11"/>
    <p:sldId id="267" r:id="rId12"/>
    <p:sldId id="268" r:id="rId13"/>
    <p:sldId id="269" r:id="rId14"/>
    <p:sldId id="270" r:id="rId15"/>
    <p:sldId id="271" r:id="rId16"/>
    <p:sldId id="272" r:id="rId17"/>
    <p:sldId id="273" r:id="rId18"/>
    <p:sldId id="274" r:id="rId19"/>
    <p:sldId id="276" r:id="rId20"/>
    <p:sldId id="277" r:id="rId21"/>
    <p:sldId id="279" r:id="rId22"/>
    <p:sldId id="278" r:id="rId23"/>
    <p:sldId id="280" r:id="rId24"/>
    <p:sldId id="281" r:id="rId25"/>
    <p:sldId id="282"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4A9529E-B61E-4BB4-B25C-AE5F5D9B97C4}" v="19" dt="2021-02-22T04:24:28.357"/>
    <p1510:client id="{A9EA7514-ECDB-438B-8B60-49DDEDA9FFC3}" v="1362" dt="2021-03-15T19:24:36.557"/>
    <p1510:client id="{CE606664-230C-4741-A1F3-ACC917BE6D57}" v="648" dt="2021-02-18T04:33:45.987"/>
    <p1510:client id="{DE4311C5-025C-48CD-9EFF-24B81923CB17}" v="7057" dt="2021-07-19T11:53:01.60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2" autoAdjust="0"/>
    <p:restoredTop sz="94660"/>
  </p:normalViewPr>
  <p:slideViewPr>
    <p:cSldViewPr snapToGrid="0">
      <p:cViewPr varScale="1">
        <p:scale>
          <a:sx n="86" d="100"/>
          <a:sy n="86" d="100"/>
        </p:scale>
        <p:origin x="96" y="8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ingh singh" userId="db92a13bff72a7ba" providerId="Windows Live" clId="Web-{CE606664-230C-4741-A1F3-ACC917BE6D57}"/>
    <pc:docChg chg="addSld delSld modSld sldOrd">
      <pc:chgData name="singh singh" userId="db92a13bff72a7ba" providerId="Windows Live" clId="Web-{CE606664-230C-4741-A1F3-ACC917BE6D57}" dt="2021-02-18T04:33:45.971" v="346" actId="20577"/>
      <pc:docMkLst>
        <pc:docMk/>
      </pc:docMkLst>
      <pc:sldChg chg="addSp delSp modSp new mod ord setBg">
        <pc:chgData name="singh singh" userId="db92a13bff72a7ba" providerId="Windows Live" clId="Web-{CE606664-230C-4741-A1F3-ACC917BE6D57}" dt="2021-02-17T15:55:46.895" v="84" actId="20577"/>
        <pc:sldMkLst>
          <pc:docMk/>
          <pc:sldMk cId="2762118702" sldId="257"/>
        </pc:sldMkLst>
        <pc:spChg chg="mod">
          <ac:chgData name="singh singh" userId="db92a13bff72a7ba" providerId="Windows Live" clId="Web-{CE606664-230C-4741-A1F3-ACC917BE6D57}" dt="2021-02-17T15:51:59.875" v="73"/>
          <ac:spMkLst>
            <pc:docMk/>
            <pc:sldMk cId="2762118702" sldId="257"/>
            <ac:spMk id="2" creationId="{35041FFE-FD02-4E53-BC5D-A46694F82AAE}"/>
          </ac:spMkLst>
        </pc:spChg>
        <pc:spChg chg="mod">
          <ac:chgData name="singh singh" userId="db92a13bff72a7ba" providerId="Windows Live" clId="Web-{CE606664-230C-4741-A1F3-ACC917BE6D57}" dt="2021-02-17T15:55:46.895" v="84" actId="20577"/>
          <ac:spMkLst>
            <pc:docMk/>
            <pc:sldMk cId="2762118702" sldId="257"/>
            <ac:spMk id="3" creationId="{8ACA9139-FF20-4C1A-8EA5-E31BFB39F035}"/>
          </ac:spMkLst>
        </pc:spChg>
        <pc:spChg chg="add del">
          <ac:chgData name="singh singh" userId="db92a13bff72a7ba" providerId="Windows Live" clId="Web-{CE606664-230C-4741-A1F3-ACC917BE6D57}" dt="2021-02-17T15:50:25.232" v="66"/>
          <ac:spMkLst>
            <pc:docMk/>
            <pc:sldMk cId="2762118702" sldId="257"/>
            <ac:spMk id="8" creationId="{3B854194-185D-494D-905C-7C7CB2E30F6E}"/>
          </ac:spMkLst>
        </pc:spChg>
        <pc:spChg chg="add del">
          <ac:chgData name="singh singh" userId="db92a13bff72a7ba" providerId="Windows Live" clId="Web-{CE606664-230C-4741-A1F3-ACC917BE6D57}" dt="2021-02-17T15:50:25.232" v="66"/>
          <ac:spMkLst>
            <pc:docMk/>
            <pc:sldMk cId="2762118702" sldId="257"/>
            <ac:spMk id="10" creationId="{B4F5FA0D-0104-4987-8241-EFF7C85B88DE}"/>
          </ac:spMkLst>
        </pc:spChg>
        <pc:spChg chg="add del">
          <ac:chgData name="singh singh" userId="db92a13bff72a7ba" providerId="Windows Live" clId="Web-{CE606664-230C-4741-A1F3-ACC917BE6D57}" dt="2021-02-17T15:51:59.875" v="73"/>
          <ac:spMkLst>
            <pc:docMk/>
            <pc:sldMk cId="2762118702" sldId="257"/>
            <ac:spMk id="17" creationId="{76EFD3D9-44F0-4267-BCC1-1613E79D8274}"/>
          </ac:spMkLst>
        </pc:spChg>
        <pc:spChg chg="add del">
          <ac:chgData name="singh singh" userId="db92a13bff72a7ba" providerId="Windows Live" clId="Web-{CE606664-230C-4741-A1F3-ACC917BE6D57}" dt="2021-02-17T15:51:59.875" v="73"/>
          <ac:spMkLst>
            <pc:docMk/>
            <pc:sldMk cId="2762118702" sldId="257"/>
            <ac:spMk id="19" creationId="{A779A851-95D6-41AF-937A-B0E4B7F6FA8D}"/>
          </ac:spMkLst>
        </pc:spChg>
        <pc:spChg chg="add del">
          <ac:chgData name="singh singh" userId="db92a13bff72a7ba" providerId="Windows Live" clId="Web-{CE606664-230C-4741-A1F3-ACC917BE6D57}" dt="2021-02-17T15:51:59.875" v="73"/>
          <ac:spMkLst>
            <pc:docMk/>
            <pc:sldMk cId="2762118702" sldId="257"/>
            <ac:spMk id="21" creationId="{953FB2E7-B6CB-429C-81EB-D9516D6D5C8D}"/>
          </ac:spMkLst>
        </pc:spChg>
        <pc:spChg chg="add del">
          <ac:chgData name="singh singh" userId="db92a13bff72a7ba" providerId="Windows Live" clId="Web-{CE606664-230C-4741-A1F3-ACC917BE6D57}" dt="2021-02-17T15:51:59.875" v="73"/>
          <ac:spMkLst>
            <pc:docMk/>
            <pc:sldMk cId="2762118702" sldId="257"/>
            <ac:spMk id="23" creationId="{2EC40DB1-B719-4A13-9A4D-0966B4B27866}"/>
          </ac:spMkLst>
        </pc:spChg>
        <pc:spChg chg="add del">
          <ac:chgData name="singh singh" userId="db92a13bff72a7ba" providerId="Windows Live" clId="Web-{CE606664-230C-4741-A1F3-ACC917BE6D57}" dt="2021-02-17T15:51:59.875" v="73"/>
          <ac:spMkLst>
            <pc:docMk/>
            <pc:sldMk cId="2762118702" sldId="257"/>
            <ac:spMk id="25" creationId="{82211336-CFF3-412D-868A-6679C1004C45}"/>
          </ac:spMkLst>
        </pc:spChg>
        <pc:spChg chg="add">
          <ac:chgData name="singh singh" userId="db92a13bff72a7ba" providerId="Windows Live" clId="Web-{CE606664-230C-4741-A1F3-ACC917BE6D57}" dt="2021-02-17T15:51:59.875" v="73"/>
          <ac:spMkLst>
            <pc:docMk/>
            <pc:sldMk cId="2762118702" sldId="257"/>
            <ac:spMk id="27" creationId="{09588DA8-065E-4F6F-8EFD-43104AB2E0CF}"/>
          </ac:spMkLst>
        </pc:spChg>
        <pc:spChg chg="add">
          <ac:chgData name="singh singh" userId="db92a13bff72a7ba" providerId="Windows Live" clId="Web-{CE606664-230C-4741-A1F3-ACC917BE6D57}" dt="2021-02-17T15:51:59.875" v="73"/>
          <ac:spMkLst>
            <pc:docMk/>
            <pc:sldMk cId="2762118702" sldId="257"/>
            <ac:spMk id="28" creationId="{C4285719-470E-454C-AF62-8323075F1F5B}"/>
          </ac:spMkLst>
        </pc:spChg>
        <pc:spChg chg="add del">
          <ac:chgData name="singh singh" userId="db92a13bff72a7ba" providerId="Windows Live" clId="Web-{CE606664-230C-4741-A1F3-ACC917BE6D57}" dt="2021-02-17T15:51:59.859" v="72"/>
          <ac:spMkLst>
            <pc:docMk/>
            <pc:sldMk cId="2762118702" sldId="257"/>
            <ac:spMk id="30" creationId="{6A1473A6-3F22-483E-8A30-80B9D2B14592}"/>
          </ac:spMkLst>
        </pc:spChg>
        <pc:spChg chg="add">
          <ac:chgData name="singh singh" userId="db92a13bff72a7ba" providerId="Windows Live" clId="Web-{CE606664-230C-4741-A1F3-ACC917BE6D57}" dt="2021-02-17T15:51:59.875" v="73"/>
          <ac:spMkLst>
            <pc:docMk/>
            <pc:sldMk cId="2762118702" sldId="257"/>
            <ac:spMk id="34" creationId="{CD9FE4EF-C4D8-49A0-B2FF-81D8DB7D8A24}"/>
          </ac:spMkLst>
        </pc:spChg>
        <pc:spChg chg="add">
          <ac:chgData name="singh singh" userId="db92a13bff72a7ba" providerId="Windows Live" clId="Web-{CE606664-230C-4741-A1F3-ACC917BE6D57}" dt="2021-02-17T15:51:59.875" v="73"/>
          <ac:spMkLst>
            <pc:docMk/>
            <pc:sldMk cId="2762118702" sldId="257"/>
            <ac:spMk id="36" creationId="{4300840D-0A0B-4512-BACA-B439D5B9C57C}"/>
          </ac:spMkLst>
        </pc:spChg>
        <pc:spChg chg="add">
          <ac:chgData name="singh singh" userId="db92a13bff72a7ba" providerId="Windows Live" clId="Web-{CE606664-230C-4741-A1F3-ACC917BE6D57}" dt="2021-02-17T15:51:59.875" v="73"/>
          <ac:spMkLst>
            <pc:docMk/>
            <pc:sldMk cId="2762118702" sldId="257"/>
            <ac:spMk id="38" creationId="{D2B78728-A580-49A7-84F9-6EF6F583ADE0}"/>
          </ac:spMkLst>
        </pc:spChg>
        <pc:spChg chg="add">
          <ac:chgData name="singh singh" userId="db92a13bff72a7ba" providerId="Windows Live" clId="Web-{CE606664-230C-4741-A1F3-ACC917BE6D57}" dt="2021-02-17T15:51:59.875" v="73"/>
          <ac:spMkLst>
            <pc:docMk/>
            <pc:sldMk cId="2762118702" sldId="257"/>
            <ac:spMk id="40" creationId="{38FAA1A1-D861-433F-88FA-1E9D6FD31D11}"/>
          </ac:spMkLst>
        </pc:spChg>
        <pc:spChg chg="add">
          <ac:chgData name="singh singh" userId="db92a13bff72a7ba" providerId="Windows Live" clId="Web-{CE606664-230C-4741-A1F3-ACC917BE6D57}" dt="2021-02-17T15:51:59.875" v="73"/>
          <ac:spMkLst>
            <pc:docMk/>
            <pc:sldMk cId="2762118702" sldId="257"/>
            <ac:spMk id="42" creationId="{8D71EDA1-87BF-4D5D-AB79-F346FD19278A}"/>
          </ac:spMkLst>
        </pc:spChg>
        <pc:grpChg chg="add del">
          <ac:chgData name="singh singh" userId="db92a13bff72a7ba" providerId="Windows Live" clId="Web-{CE606664-230C-4741-A1F3-ACC917BE6D57}" dt="2021-02-17T15:51:59.859" v="72"/>
          <ac:grpSpMkLst>
            <pc:docMk/>
            <pc:sldMk cId="2762118702" sldId="257"/>
            <ac:grpSpMk id="32" creationId="{AA1375E3-3E53-4D75-BAB7-E5929BFCB25F}"/>
          </ac:grpSpMkLst>
        </pc:grpChg>
        <pc:picChg chg="add del">
          <ac:chgData name="singh singh" userId="db92a13bff72a7ba" providerId="Windows Live" clId="Web-{CE606664-230C-4741-A1F3-ACC917BE6D57}" dt="2021-02-17T15:50:25.232" v="66"/>
          <ac:picMkLst>
            <pc:docMk/>
            <pc:sldMk cId="2762118702" sldId="257"/>
            <ac:picMk id="12" creationId="{2897127E-6CEF-446C-BE87-93B7C46E49D1}"/>
          </ac:picMkLst>
        </pc:picChg>
      </pc:sldChg>
      <pc:sldChg chg="addSp delSp modSp new mod setBg">
        <pc:chgData name="singh singh" userId="db92a13bff72a7ba" providerId="Windows Live" clId="Web-{CE606664-230C-4741-A1F3-ACC917BE6D57}" dt="2021-02-17T15:48:41.621" v="60"/>
        <pc:sldMkLst>
          <pc:docMk/>
          <pc:sldMk cId="124938612" sldId="258"/>
        </pc:sldMkLst>
        <pc:spChg chg="mod">
          <ac:chgData name="singh singh" userId="db92a13bff72a7ba" providerId="Windows Live" clId="Web-{CE606664-230C-4741-A1F3-ACC917BE6D57}" dt="2021-02-17T15:48:41.621" v="60"/>
          <ac:spMkLst>
            <pc:docMk/>
            <pc:sldMk cId="124938612" sldId="258"/>
            <ac:spMk id="2" creationId="{F857F850-4E88-4B96-8818-E7AFDC636635}"/>
          </ac:spMkLst>
        </pc:spChg>
        <pc:spChg chg="mod">
          <ac:chgData name="singh singh" userId="db92a13bff72a7ba" providerId="Windows Live" clId="Web-{CE606664-230C-4741-A1F3-ACC917BE6D57}" dt="2021-02-17T15:48:41.621" v="60"/>
          <ac:spMkLst>
            <pc:docMk/>
            <pc:sldMk cId="124938612" sldId="258"/>
            <ac:spMk id="3" creationId="{78AEA9C1-AD03-44A6-8BDF-8F52102A40E7}"/>
          </ac:spMkLst>
        </pc:spChg>
        <pc:spChg chg="add del">
          <ac:chgData name="singh singh" userId="db92a13bff72a7ba" providerId="Windows Live" clId="Web-{CE606664-230C-4741-A1F3-ACC917BE6D57}" dt="2021-02-17T15:48:41.621" v="60"/>
          <ac:spMkLst>
            <pc:docMk/>
            <pc:sldMk cId="124938612" sldId="258"/>
            <ac:spMk id="9" creationId="{5E39A796-BE83-48B1-B33F-35C4A32AAB57}"/>
          </ac:spMkLst>
        </pc:spChg>
        <pc:spChg chg="add del">
          <ac:chgData name="singh singh" userId="db92a13bff72a7ba" providerId="Windows Live" clId="Web-{CE606664-230C-4741-A1F3-ACC917BE6D57}" dt="2021-02-17T15:48:41.621" v="60"/>
          <ac:spMkLst>
            <pc:docMk/>
            <pc:sldMk cId="124938612" sldId="258"/>
            <ac:spMk id="11" creationId="{72F84B47-E267-4194-8194-831DB7B5547F}"/>
          </ac:spMkLst>
        </pc:spChg>
        <pc:spChg chg="add">
          <ac:chgData name="singh singh" userId="db92a13bff72a7ba" providerId="Windows Live" clId="Web-{CE606664-230C-4741-A1F3-ACC917BE6D57}" dt="2021-02-17T15:48:41.621" v="60"/>
          <ac:spMkLst>
            <pc:docMk/>
            <pc:sldMk cId="124938612" sldId="258"/>
            <ac:spMk id="16" creationId="{B5FA7C47-B7C1-4D2E-AB49-ED23BA34BA83}"/>
          </ac:spMkLst>
        </pc:spChg>
        <pc:spChg chg="add">
          <ac:chgData name="singh singh" userId="db92a13bff72a7ba" providerId="Windows Live" clId="Web-{CE606664-230C-4741-A1F3-ACC917BE6D57}" dt="2021-02-17T15:48:41.621" v="60"/>
          <ac:spMkLst>
            <pc:docMk/>
            <pc:sldMk cId="124938612" sldId="258"/>
            <ac:spMk id="18" creationId="{596EE156-ABF1-4329-A6BA-03B4254E0877}"/>
          </ac:spMkLst>
        </pc:spChg>
        <pc:spChg chg="add">
          <ac:chgData name="singh singh" userId="db92a13bff72a7ba" providerId="Windows Live" clId="Web-{CE606664-230C-4741-A1F3-ACC917BE6D57}" dt="2021-02-17T15:48:41.621" v="60"/>
          <ac:spMkLst>
            <pc:docMk/>
            <pc:sldMk cId="124938612" sldId="258"/>
            <ac:spMk id="20" creationId="{19B9933F-AAB3-444A-8BB5-9CA194A8BC63}"/>
          </ac:spMkLst>
        </pc:spChg>
        <pc:spChg chg="add">
          <ac:chgData name="singh singh" userId="db92a13bff72a7ba" providerId="Windows Live" clId="Web-{CE606664-230C-4741-A1F3-ACC917BE6D57}" dt="2021-02-17T15:48:41.621" v="60"/>
          <ac:spMkLst>
            <pc:docMk/>
            <pc:sldMk cId="124938612" sldId="258"/>
            <ac:spMk id="22" creationId="{7D20183A-0B1D-4A1F-89B1-ADBEDBC6E54E}"/>
          </ac:spMkLst>
        </pc:spChg>
        <pc:spChg chg="add">
          <ac:chgData name="singh singh" userId="db92a13bff72a7ba" providerId="Windows Live" clId="Web-{CE606664-230C-4741-A1F3-ACC917BE6D57}" dt="2021-02-17T15:48:41.621" v="60"/>
          <ac:spMkLst>
            <pc:docMk/>
            <pc:sldMk cId="124938612" sldId="258"/>
            <ac:spMk id="24" creationId="{131031D3-26CD-4214-A9A4-5857EFA15A0C}"/>
          </ac:spMkLst>
        </pc:spChg>
        <pc:picChg chg="add mod">
          <ac:chgData name="singh singh" userId="db92a13bff72a7ba" providerId="Windows Live" clId="Web-{CE606664-230C-4741-A1F3-ACC917BE6D57}" dt="2021-02-17T15:48:41.621" v="60"/>
          <ac:picMkLst>
            <pc:docMk/>
            <pc:sldMk cId="124938612" sldId="258"/>
            <ac:picMk id="4" creationId="{0115AE8D-8070-4CD6-8F9E-D833DF0D23CD}"/>
          </ac:picMkLst>
        </pc:picChg>
      </pc:sldChg>
      <pc:sldChg chg="modSp new del">
        <pc:chgData name="singh singh" userId="db92a13bff72a7ba" providerId="Windows Live" clId="Web-{CE606664-230C-4741-A1F3-ACC917BE6D57}" dt="2021-02-17T15:41:34.191" v="36"/>
        <pc:sldMkLst>
          <pc:docMk/>
          <pc:sldMk cId="1132653637" sldId="258"/>
        </pc:sldMkLst>
        <pc:spChg chg="mod">
          <ac:chgData name="singh singh" userId="db92a13bff72a7ba" providerId="Windows Live" clId="Web-{CE606664-230C-4741-A1F3-ACC917BE6D57}" dt="2021-02-17T15:41:01.096" v="35" actId="20577"/>
          <ac:spMkLst>
            <pc:docMk/>
            <pc:sldMk cId="1132653637" sldId="258"/>
            <ac:spMk id="2" creationId="{30D635DF-6A8E-4227-A867-553A0A10BD71}"/>
          </ac:spMkLst>
        </pc:spChg>
      </pc:sldChg>
      <pc:sldChg chg="addSp delSp modSp new mod setBg">
        <pc:chgData name="singh singh" userId="db92a13bff72a7ba" providerId="Windows Live" clId="Web-{CE606664-230C-4741-A1F3-ACC917BE6D57}" dt="2021-02-17T16:09:27.739" v="180" actId="1076"/>
        <pc:sldMkLst>
          <pc:docMk/>
          <pc:sldMk cId="2105172545" sldId="259"/>
        </pc:sldMkLst>
        <pc:spChg chg="mod">
          <ac:chgData name="singh singh" userId="db92a13bff72a7ba" providerId="Windows Live" clId="Web-{CE606664-230C-4741-A1F3-ACC917BE6D57}" dt="2021-02-17T16:09:27.739" v="180" actId="1076"/>
          <ac:spMkLst>
            <pc:docMk/>
            <pc:sldMk cId="2105172545" sldId="259"/>
            <ac:spMk id="2" creationId="{72EA4233-1827-4EB8-A57A-63151D672DA7}"/>
          </ac:spMkLst>
        </pc:spChg>
        <pc:spChg chg="mod ord">
          <ac:chgData name="singh singh" userId="db92a13bff72a7ba" providerId="Windows Live" clId="Web-{CE606664-230C-4741-A1F3-ACC917BE6D57}" dt="2021-02-17T16:08:04.831" v="178"/>
          <ac:spMkLst>
            <pc:docMk/>
            <pc:sldMk cId="2105172545" sldId="259"/>
            <ac:spMk id="3" creationId="{B0963FB1-57F8-4E96-BABC-32BC959650F1}"/>
          </ac:spMkLst>
        </pc:spChg>
        <pc:spChg chg="add del">
          <ac:chgData name="singh singh" userId="db92a13bff72a7ba" providerId="Windows Live" clId="Web-{CE606664-230C-4741-A1F3-ACC917BE6D57}" dt="2021-02-17T16:08:04.831" v="177"/>
          <ac:spMkLst>
            <pc:docMk/>
            <pc:sldMk cId="2105172545" sldId="259"/>
            <ac:spMk id="6" creationId="{F4C0B10B-D2C4-4A54-AFAD-3D27DF88BB37}"/>
          </ac:spMkLst>
        </pc:spChg>
        <pc:spChg chg="add">
          <ac:chgData name="singh singh" userId="db92a13bff72a7ba" providerId="Windows Live" clId="Web-{CE606664-230C-4741-A1F3-ACC917BE6D57}" dt="2021-02-17T16:08:04.831" v="178"/>
          <ac:spMkLst>
            <pc:docMk/>
            <pc:sldMk cId="2105172545" sldId="259"/>
            <ac:spMk id="8" creationId="{B5FA7C47-B7C1-4D2E-AB49-ED23BA34BA83}"/>
          </ac:spMkLst>
        </pc:spChg>
        <pc:spChg chg="add del">
          <ac:chgData name="singh singh" userId="db92a13bff72a7ba" providerId="Windows Live" clId="Web-{CE606664-230C-4741-A1F3-ACC917BE6D57}" dt="2021-02-17T16:07:50.894" v="175"/>
          <ac:spMkLst>
            <pc:docMk/>
            <pc:sldMk cId="2105172545" sldId="259"/>
            <ac:spMk id="9" creationId="{4038CB10-1F5C-4D54-9DF7-12586DE5B007}"/>
          </ac:spMkLst>
        </pc:spChg>
        <pc:spChg chg="add">
          <ac:chgData name="singh singh" userId="db92a13bff72a7ba" providerId="Windows Live" clId="Web-{CE606664-230C-4741-A1F3-ACC917BE6D57}" dt="2021-02-17T16:08:04.831" v="178"/>
          <ac:spMkLst>
            <pc:docMk/>
            <pc:sldMk cId="2105172545" sldId="259"/>
            <ac:spMk id="10" creationId="{596EE156-ABF1-4329-A6BA-03B4254E0877}"/>
          </ac:spMkLst>
        </pc:spChg>
        <pc:spChg chg="add del">
          <ac:chgData name="singh singh" userId="db92a13bff72a7ba" providerId="Windows Live" clId="Web-{CE606664-230C-4741-A1F3-ACC917BE6D57}" dt="2021-02-17T16:07:50.894" v="175"/>
          <ac:spMkLst>
            <pc:docMk/>
            <pc:sldMk cId="2105172545" sldId="259"/>
            <ac:spMk id="11" creationId="{73ED6512-6858-4552-B699-9A97FE9A4EA2}"/>
          </ac:spMkLst>
        </pc:spChg>
        <pc:spChg chg="add">
          <ac:chgData name="singh singh" userId="db92a13bff72a7ba" providerId="Windows Live" clId="Web-{CE606664-230C-4741-A1F3-ACC917BE6D57}" dt="2021-02-17T16:08:04.831" v="178"/>
          <ac:spMkLst>
            <pc:docMk/>
            <pc:sldMk cId="2105172545" sldId="259"/>
            <ac:spMk id="13" creationId="{19B9933F-AAB3-444A-8BB5-9CA194A8BC63}"/>
          </ac:spMkLst>
        </pc:spChg>
        <pc:spChg chg="add">
          <ac:chgData name="singh singh" userId="db92a13bff72a7ba" providerId="Windows Live" clId="Web-{CE606664-230C-4741-A1F3-ACC917BE6D57}" dt="2021-02-17T16:08:04.831" v="178"/>
          <ac:spMkLst>
            <pc:docMk/>
            <pc:sldMk cId="2105172545" sldId="259"/>
            <ac:spMk id="15" creationId="{7D20183A-0B1D-4A1F-89B1-ADBEDBC6E54E}"/>
          </ac:spMkLst>
        </pc:spChg>
        <pc:spChg chg="add">
          <ac:chgData name="singh singh" userId="db92a13bff72a7ba" providerId="Windows Live" clId="Web-{CE606664-230C-4741-A1F3-ACC917BE6D57}" dt="2021-02-17T16:08:04.831" v="178"/>
          <ac:spMkLst>
            <pc:docMk/>
            <pc:sldMk cId="2105172545" sldId="259"/>
            <ac:spMk id="17" creationId="{131031D3-26CD-4214-A9A4-5857EFA15A0C}"/>
          </ac:spMkLst>
        </pc:spChg>
        <pc:grpChg chg="add del">
          <ac:chgData name="singh singh" userId="db92a13bff72a7ba" providerId="Windows Live" clId="Web-{CE606664-230C-4741-A1F3-ACC917BE6D57}" dt="2021-02-17T16:08:04.831" v="177"/>
          <ac:grpSpMkLst>
            <pc:docMk/>
            <pc:sldMk cId="2105172545" sldId="259"/>
            <ac:grpSpMk id="7" creationId="{B6BADB90-C74B-40D6-86DC-503F65FCE8DC}"/>
          </ac:grpSpMkLst>
        </pc:grpChg>
        <pc:picChg chg="add mod">
          <ac:chgData name="singh singh" userId="db92a13bff72a7ba" providerId="Windows Live" clId="Web-{CE606664-230C-4741-A1F3-ACC917BE6D57}" dt="2021-02-17T16:08:04.831" v="178"/>
          <ac:picMkLst>
            <pc:docMk/>
            <pc:sldMk cId="2105172545" sldId="259"/>
            <ac:picMk id="4" creationId="{4D7D1C25-9FBA-4CCB-9F13-D40CBA0A7230}"/>
          </ac:picMkLst>
        </pc:picChg>
      </pc:sldChg>
      <pc:sldChg chg="addSp delSp modSp new">
        <pc:chgData name="singh singh" userId="db92a13bff72a7ba" providerId="Windows Live" clId="Web-{CE606664-230C-4741-A1F3-ACC917BE6D57}" dt="2021-02-17T18:10:29.514" v="319" actId="14100"/>
        <pc:sldMkLst>
          <pc:docMk/>
          <pc:sldMk cId="2271604488" sldId="260"/>
        </pc:sldMkLst>
        <pc:spChg chg="mod">
          <ac:chgData name="singh singh" userId="db92a13bff72a7ba" providerId="Windows Live" clId="Web-{CE606664-230C-4741-A1F3-ACC917BE6D57}" dt="2021-02-17T18:02:33.878" v="260" actId="20577"/>
          <ac:spMkLst>
            <pc:docMk/>
            <pc:sldMk cId="2271604488" sldId="260"/>
            <ac:spMk id="2" creationId="{1010EE08-2E56-4934-B5C3-0A78751BABF0}"/>
          </ac:spMkLst>
        </pc:spChg>
        <pc:spChg chg="mod">
          <ac:chgData name="singh singh" userId="db92a13bff72a7ba" providerId="Windows Live" clId="Web-{CE606664-230C-4741-A1F3-ACC917BE6D57}" dt="2021-02-17T18:10:12.123" v="315" actId="1076"/>
          <ac:spMkLst>
            <pc:docMk/>
            <pc:sldMk cId="2271604488" sldId="260"/>
            <ac:spMk id="3" creationId="{B3C25198-C1D8-4799-8238-E4ADDBD13486}"/>
          </ac:spMkLst>
        </pc:spChg>
        <pc:spChg chg="mod">
          <ac:chgData name="singh singh" userId="db92a13bff72a7ba" providerId="Windows Live" clId="Web-{CE606664-230C-4741-A1F3-ACC917BE6D57}" dt="2021-02-17T18:10:16.217" v="316" actId="1076"/>
          <ac:spMkLst>
            <pc:docMk/>
            <pc:sldMk cId="2271604488" sldId="260"/>
            <ac:spMk id="4" creationId="{9D004DC3-84F3-4D7E-8F86-0963F7B4FD90}"/>
          </ac:spMkLst>
        </pc:spChg>
        <pc:spChg chg="mod">
          <ac:chgData name="singh singh" userId="db92a13bff72a7ba" providerId="Windows Live" clId="Web-{CE606664-230C-4741-A1F3-ACC917BE6D57}" dt="2021-02-17T18:02:47.879" v="263" actId="20577"/>
          <ac:spMkLst>
            <pc:docMk/>
            <pc:sldMk cId="2271604488" sldId="260"/>
            <ac:spMk id="5" creationId="{3D0827C6-B82C-474A-816F-8AF7C1B85F84}"/>
          </ac:spMkLst>
        </pc:spChg>
        <pc:spChg chg="mod">
          <ac:chgData name="singh singh" userId="db92a13bff72a7ba" providerId="Windows Live" clId="Web-{CE606664-230C-4741-A1F3-ACC917BE6D57}" dt="2021-02-17T18:10:29.514" v="319" actId="14100"/>
          <ac:spMkLst>
            <pc:docMk/>
            <pc:sldMk cId="2271604488" sldId="260"/>
            <ac:spMk id="6" creationId="{F2B0121A-7A31-4AF5-9E11-302105B8ACDA}"/>
          </ac:spMkLst>
        </pc:spChg>
        <pc:graphicFrameChg chg="add del mod">
          <ac:chgData name="singh singh" userId="db92a13bff72a7ba" providerId="Windows Live" clId="Web-{CE606664-230C-4741-A1F3-ACC917BE6D57}" dt="2021-02-17T18:07:52.260" v="301"/>
          <ac:graphicFrameMkLst>
            <pc:docMk/>
            <pc:sldMk cId="2271604488" sldId="260"/>
            <ac:graphicFrameMk id="8" creationId="{A3A072E6-97BB-4CB3-A8E8-E8EDB6B37BCC}"/>
          </ac:graphicFrameMkLst>
        </pc:graphicFrameChg>
        <pc:graphicFrameChg chg="add del mod">
          <ac:chgData name="singh singh" userId="db92a13bff72a7ba" providerId="Windows Live" clId="Web-{CE606664-230C-4741-A1F3-ACC917BE6D57}" dt="2021-02-17T18:08:09.558" v="303"/>
          <ac:graphicFrameMkLst>
            <pc:docMk/>
            <pc:sldMk cId="2271604488" sldId="260"/>
            <ac:graphicFrameMk id="10" creationId="{054E1F52-4907-46C0-9B0E-2B70FEE17C59}"/>
          </ac:graphicFrameMkLst>
        </pc:graphicFrameChg>
      </pc:sldChg>
      <pc:sldChg chg="modSp new">
        <pc:chgData name="singh singh" userId="db92a13bff72a7ba" providerId="Windows Live" clId="Web-{CE606664-230C-4741-A1F3-ACC917BE6D57}" dt="2021-02-18T04:33:45.971" v="346" actId="20577"/>
        <pc:sldMkLst>
          <pc:docMk/>
          <pc:sldMk cId="3803163803" sldId="261"/>
        </pc:sldMkLst>
        <pc:spChg chg="mod">
          <ac:chgData name="singh singh" userId="db92a13bff72a7ba" providerId="Windows Live" clId="Web-{CE606664-230C-4741-A1F3-ACC917BE6D57}" dt="2021-02-18T04:23:53.540" v="326" actId="20577"/>
          <ac:spMkLst>
            <pc:docMk/>
            <pc:sldMk cId="3803163803" sldId="261"/>
            <ac:spMk id="2" creationId="{940DB614-F6FF-4A02-9289-E0CD4D9F1FC0}"/>
          </ac:spMkLst>
        </pc:spChg>
        <pc:spChg chg="mod">
          <ac:chgData name="singh singh" userId="db92a13bff72a7ba" providerId="Windows Live" clId="Web-{CE606664-230C-4741-A1F3-ACC917BE6D57}" dt="2021-02-18T04:25:36.010" v="329" actId="20577"/>
          <ac:spMkLst>
            <pc:docMk/>
            <pc:sldMk cId="3803163803" sldId="261"/>
            <ac:spMk id="3" creationId="{F0E58E3D-CCDF-4874-B209-4334D12F86CA}"/>
          </ac:spMkLst>
        </pc:spChg>
        <pc:spChg chg="mod">
          <ac:chgData name="singh singh" userId="db92a13bff72a7ba" providerId="Windows Live" clId="Web-{CE606664-230C-4741-A1F3-ACC917BE6D57}" dt="2021-02-18T04:33:45.971" v="346" actId="20577"/>
          <ac:spMkLst>
            <pc:docMk/>
            <pc:sldMk cId="3803163803" sldId="261"/>
            <ac:spMk id="4" creationId="{FC7E742E-33DB-4EA3-BF6D-5F17F29ADC0B}"/>
          </ac:spMkLst>
        </pc:spChg>
      </pc:sldChg>
    </pc:docChg>
  </pc:docChgLst>
  <pc:docChgLst>
    <pc:chgData name="singh singh" userId="db92a13bff72a7ba" providerId="Windows Live" clId="Web-{84A9529E-B61E-4BB4-B25C-AE5F5D9B97C4}"/>
    <pc:docChg chg="addSld modSld">
      <pc:chgData name="singh singh" userId="db92a13bff72a7ba" providerId="Windows Live" clId="Web-{84A9529E-B61E-4BB4-B25C-AE5F5D9B97C4}" dt="2021-02-22T04:24:28.357" v="14" actId="20577"/>
      <pc:docMkLst>
        <pc:docMk/>
      </pc:docMkLst>
      <pc:sldChg chg="addSp delSp modSp mod setBg setClrOvrMap">
        <pc:chgData name="singh singh" userId="db92a13bff72a7ba" providerId="Windows Live" clId="Web-{84A9529E-B61E-4BB4-B25C-AE5F5D9B97C4}" dt="2021-02-22T04:22:49.246" v="10"/>
        <pc:sldMkLst>
          <pc:docMk/>
          <pc:sldMk cId="3803163803" sldId="261"/>
        </pc:sldMkLst>
        <pc:spChg chg="mod">
          <ac:chgData name="singh singh" userId="db92a13bff72a7ba" providerId="Windows Live" clId="Web-{84A9529E-B61E-4BB4-B25C-AE5F5D9B97C4}" dt="2021-02-22T04:22:49.246" v="10"/>
          <ac:spMkLst>
            <pc:docMk/>
            <pc:sldMk cId="3803163803" sldId="261"/>
            <ac:spMk id="2" creationId="{940DB614-F6FF-4A02-9289-E0CD4D9F1FC0}"/>
          </ac:spMkLst>
        </pc:spChg>
        <pc:spChg chg="mod">
          <ac:chgData name="singh singh" userId="db92a13bff72a7ba" providerId="Windows Live" clId="Web-{84A9529E-B61E-4BB4-B25C-AE5F5D9B97C4}" dt="2021-02-22T04:22:49.246" v="10"/>
          <ac:spMkLst>
            <pc:docMk/>
            <pc:sldMk cId="3803163803" sldId="261"/>
            <ac:spMk id="3" creationId="{F0E58E3D-CCDF-4874-B209-4334D12F86CA}"/>
          </ac:spMkLst>
        </pc:spChg>
        <pc:spChg chg="mod">
          <ac:chgData name="singh singh" userId="db92a13bff72a7ba" providerId="Windows Live" clId="Web-{84A9529E-B61E-4BB4-B25C-AE5F5D9B97C4}" dt="2021-02-22T04:22:49.246" v="10"/>
          <ac:spMkLst>
            <pc:docMk/>
            <pc:sldMk cId="3803163803" sldId="261"/>
            <ac:spMk id="4" creationId="{FC7E742E-33DB-4EA3-BF6D-5F17F29ADC0B}"/>
          </ac:spMkLst>
        </pc:spChg>
        <pc:spChg chg="add del">
          <ac:chgData name="singh singh" userId="db92a13bff72a7ba" providerId="Windows Live" clId="Web-{84A9529E-B61E-4BB4-B25C-AE5F5D9B97C4}" dt="2021-02-22T04:22:49.231" v="9"/>
          <ac:spMkLst>
            <pc:docMk/>
            <pc:sldMk cId="3803163803" sldId="261"/>
            <ac:spMk id="6" creationId="{8CA06CD6-90CA-4C45-856C-6771339E1E22}"/>
          </ac:spMkLst>
        </pc:spChg>
        <pc:spChg chg="add">
          <ac:chgData name="singh singh" userId="db92a13bff72a7ba" providerId="Windows Live" clId="Web-{84A9529E-B61E-4BB4-B25C-AE5F5D9B97C4}" dt="2021-02-22T04:22:49.246" v="10"/>
          <ac:spMkLst>
            <pc:docMk/>
            <pc:sldMk cId="3803163803" sldId="261"/>
            <ac:spMk id="8" creationId="{19C052EA-05E2-403D-965E-52D1BFFA24DF}"/>
          </ac:spMkLst>
        </pc:spChg>
        <pc:spChg chg="add del">
          <ac:chgData name="singh singh" userId="db92a13bff72a7ba" providerId="Windows Live" clId="Web-{84A9529E-B61E-4BB4-B25C-AE5F5D9B97C4}" dt="2021-02-22T04:22:46.168" v="7"/>
          <ac:spMkLst>
            <pc:docMk/>
            <pc:sldMk cId="3803163803" sldId="261"/>
            <ac:spMk id="9" creationId="{428D436F-9ACD-4C92-AFC8-C934C527A6A4}"/>
          </ac:spMkLst>
        </pc:spChg>
        <pc:spChg chg="add">
          <ac:chgData name="singh singh" userId="db92a13bff72a7ba" providerId="Windows Live" clId="Web-{84A9529E-B61E-4BB4-B25C-AE5F5D9B97C4}" dt="2021-02-22T04:22:49.246" v="10"/>
          <ac:spMkLst>
            <pc:docMk/>
            <pc:sldMk cId="3803163803" sldId="261"/>
            <ac:spMk id="10" creationId="{4C1936B8-2FFB-4F78-8388-B8C282B8A5BC}"/>
          </ac:spMkLst>
        </pc:spChg>
        <pc:spChg chg="add del">
          <ac:chgData name="singh singh" userId="db92a13bff72a7ba" providerId="Windows Live" clId="Web-{84A9529E-B61E-4BB4-B25C-AE5F5D9B97C4}" dt="2021-02-22T04:22:46.168" v="7"/>
          <ac:spMkLst>
            <pc:docMk/>
            <pc:sldMk cId="3803163803" sldId="261"/>
            <ac:spMk id="11" creationId="{090538E0-A884-4E60-A6AB-77D830E2FCED}"/>
          </ac:spMkLst>
        </pc:spChg>
        <pc:spChg chg="add del">
          <ac:chgData name="singh singh" userId="db92a13bff72a7ba" providerId="Windows Live" clId="Web-{84A9529E-B61E-4BB4-B25C-AE5F5D9B97C4}" dt="2021-02-22T04:22:46.168" v="7"/>
          <ac:spMkLst>
            <pc:docMk/>
            <pc:sldMk cId="3803163803" sldId="261"/>
            <ac:spMk id="13" creationId="{DB0D7DD0-1C67-4D4C-9E06-678233DB8468}"/>
          </ac:spMkLst>
        </pc:spChg>
        <pc:cxnChg chg="add del">
          <ac:chgData name="singh singh" userId="db92a13bff72a7ba" providerId="Windows Live" clId="Web-{84A9529E-B61E-4BB4-B25C-AE5F5D9B97C4}" dt="2021-02-22T04:22:49.231" v="9"/>
          <ac:cxnSpMkLst>
            <pc:docMk/>
            <pc:sldMk cId="3803163803" sldId="261"/>
            <ac:cxnSpMk id="7" creationId="{5021601D-2758-4B15-A31C-FDA184C51B3A}"/>
          </ac:cxnSpMkLst>
        </pc:cxnChg>
      </pc:sldChg>
      <pc:sldChg chg="modSp new">
        <pc:chgData name="singh singh" userId="db92a13bff72a7ba" providerId="Windows Live" clId="Web-{84A9529E-B61E-4BB4-B25C-AE5F5D9B97C4}" dt="2021-02-22T04:24:28.357" v="14" actId="20577"/>
        <pc:sldMkLst>
          <pc:docMk/>
          <pc:sldMk cId="791140758" sldId="262"/>
        </pc:sldMkLst>
        <pc:spChg chg="mod">
          <ac:chgData name="singh singh" userId="db92a13bff72a7ba" providerId="Windows Live" clId="Web-{84A9529E-B61E-4BB4-B25C-AE5F5D9B97C4}" dt="2021-02-22T04:24:28.357" v="14" actId="20577"/>
          <ac:spMkLst>
            <pc:docMk/>
            <pc:sldMk cId="791140758" sldId="262"/>
            <ac:spMk id="3" creationId="{5D6F02D6-37BA-42D5-A099-F32CFF5B85A1}"/>
          </ac:spMkLst>
        </pc:spChg>
      </pc:sldChg>
    </pc:docChg>
  </pc:docChgLst>
  <pc:docChgLst>
    <pc:chgData name="singh singh" userId="db92a13bff72a7ba" providerId="Windows Live" clId="Web-{A9EA7514-ECDB-438B-8B60-49DDEDA9FFC3}"/>
    <pc:docChg chg="addSld modSld">
      <pc:chgData name="singh singh" userId="db92a13bff72a7ba" providerId="Windows Live" clId="Web-{A9EA7514-ECDB-438B-8B60-49DDEDA9FFC3}" dt="2021-03-15T19:24:32.104" v="663" actId="20577"/>
      <pc:docMkLst>
        <pc:docMk/>
      </pc:docMkLst>
      <pc:sldChg chg="addSp delSp modSp mod setBg setClrOvrMap">
        <pc:chgData name="singh singh" userId="db92a13bff72a7ba" providerId="Windows Live" clId="Web-{A9EA7514-ECDB-438B-8B60-49DDEDA9FFC3}" dt="2021-03-15T18:14:44.982" v="0"/>
        <pc:sldMkLst>
          <pc:docMk/>
          <pc:sldMk cId="3803163803" sldId="261"/>
        </pc:sldMkLst>
        <pc:spChg chg="mod">
          <ac:chgData name="singh singh" userId="db92a13bff72a7ba" providerId="Windows Live" clId="Web-{A9EA7514-ECDB-438B-8B60-49DDEDA9FFC3}" dt="2021-03-15T18:14:44.982" v="0"/>
          <ac:spMkLst>
            <pc:docMk/>
            <pc:sldMk cId="3803163803" sldId="261"/>
            <ac:spMk id="2" creationId="{940DB614-F6FF-4A02-9289-E0CD4D9F1FC0}"/>
          </ac:spMkLst>
        </pc:spChg>
        <pc:spChg chg="mod">
          <ac:chgData name="singh singh" userId="db92a13bff72a7ba" providerId="Windows Live" clId="Web-{A9EA7514-ECDB-438B-8B60-49DDEDA9FFC3}" dt="2021-03-15T18:14:44.982" v="0"/>
          <ac:spMkLst>
            <pc:docMk/>
            <pc:sldMk cId="3803163803" sldId="261"/>
            <ac:spMk id="3" creationId="{F0E58E3D-CCDF-4874-B209-4334D12F86CA}"/>
          </ac:spMkLst>
        </pc:spChg>
        <pc:spChg chg="mod">
          <ac:chgData name="singh singh" userId="db92a13bff72a7ba" providerId="Windows Live" clId="Web-{A9EA7514-ECDB-438B-8B60-49DDEDA9FFC3}" dt="2021-03-15T18:14:44.982" v="0"/>
          <ac:spMkLst>
            <pc:docMk/>
            <pc:sldMk cId="3803163803" sldId="261"/>
            <ac:spMk id="4" creationId="{FC7E742E-33DB-4EA3-BF6D-5F17F29ADC0B}"/>
          </ac:spMkLst>
        </pc:spChg>
        <pc:spChg chg="del">
          <ac:chgData name="singh singh" userId="db92a13bff72a7ba" providerId="Windows Live" clId="Web-{A9EA7514-ECDB-438B-8B60-49DDEDA9FFC3}" dt="2021-03-15T18:14:44.982" v="0"/>
          <ac:spMkLst>
            <pc:docMk/>
            <pc:sldMk cId="3803163803" sldId="261"/>
            <ac:spMk id="8" creationId="{19C052EA-05E2-403D-965E-52D1BFFA24DF}"/>
          </ac:spMkLst>
        </pc:spChg>
        <pc:spChg chg="del">
          <ac:chgData name="singh singh" userId="db92a13bff72a7ba" providerId="Windows Live" clId="Web-{A9EA7514-ECDB-438B-8B60-49DDEDA9FFC3}" dt="2021-03-15T18:14:44.982" v="0"/>
          <ac:spMkLst>
            <pc:docMk/>
            <pc:sldMk cId="3803163803" sldId="261"/>
            <ac:spMk id="10" creationId="{4C1936B8-2FFB-4F78-8388-B8C282B8A5BC}"/>
          </ac:spMkLst>
        </pc:spChg>
        <pc:spChg chg="add">
          <ac:chgData name="singh singh" userId="db92a13bff72a7ba" providerId="Windows Live" clId="Web-{A9EA7514-ECDB-438B-8B60-49DDEDA9FFC3}" dt="2021-03-15T18:14:44.982" v="0"/>
          <ac:spMkLst>
            <pc:docMk/>
            <pc:sldMk cId="3803163803" sldId="261"/>
            <ac:spMk id="15" creationId="{21739CA5-F0F5-48E1-8E8C-F24B71827E46}"/>
          </ac:spMkLst>
        </pc:spChg>
        <pc:spChg chg="add">
          <ac:chgData name="singh singh" userId="db92a13bff72a7ba" providerId="Windows Live" clId="Web-{A9EA7514-ECDB-438B-8B60-49DDEDA9FFC3}" dt="2021-03-15T18:14:44.982" v="0"/>
          <ac:spMkLst>
            <pc:docMk/>
            <pc:sldMk cId="3803163803" sldId="261"/>
            <ac:spMk id="17" creationId="{3EAD2937-F230-41D4-B9C5-975B129BFC20}"/>
          </ac:spMkLst>
        </pc:spChg>
        <pc:spChg chg="add">
          <ac:chgData name="singh singh" userId="db92a13bff72a7ba" providerId="Windows Live" clId="Web-{A9EA7514-ECDB-438B-8B60-49DDEDA9FFC3}" dt="2021-03-15T18:14:44.982" v="0"/>
          <ac:spMkLst>
            <pc:docMk/>
            <pc:sldMk cId="3803163803" sldId="261"/>
            <ac:spMk id="19" creationId="{CCD444A3-C338-4886-B7F1-4BA2AF46EB64}"/>
          </ac:spMkLst>
        </pc:spChg>
      </pc:sldChg>
      <pc:sldChg chg="modSp new">
        <pc:chgData name="singh singh" userId="db92a13bff72a7ba" providerId="Windows Live" clId="Web-{A9EA7514-ECDB-438B-8B60-49DDEDA9FFC3}" dt="2021-03-15T19:23:35.962" v="643" actId="20577"/>
        <pc:sldMkLst>
          <pc:docMk/>
          <pc:sldMk cId="2510158977" sldId="263"/>
        </pc:sldMkLst>
        <pc:spChg chg="mod">
          <ac:chgData name="singh singh" userId="db92a13bff72a7ba" providerId="Windows Live" clId="Web-{A9EA7514-ECDB-438B-8B60-49DDEDA9FFC3}" dt="2021-03-15T19:23:35.962" v="643" actId="20577"/>
          <ac:spMkLst>
            <pc:docMk/>
            <pc:sldMk cId="2510158977" sldId="263"/>
            <ac:spMk id="3" creationId="{584A4C76-E84C-4EC7-A596-6D66A89B3C27}"/>
          </ac:spMkLst>
        </pc:spChg>
      </pc:sldChg>
      <pc:sldChg chg="modSp new">
        <pc:chgData name="singh singh" userId="db92a13bff72a7ba" providerId="Windows Live" clId="Web-{A9EA7514-ECDB-438B-8B60-49DDEDA9FFC3}" dt="2021-03-15T19:24:32.104" v="663" actId="20577"/>
        <pc:sldMkLst>
          <pc:docMk/>
          <pc:sldMk cId="3808657570" sldId="264"/>
        </pc:sldMkLst>
        <pc:spChg chg="mod">
          <ac:chgData name="singh singh" userId="db92a13bff72a7ba" providerId="Windows Live" clId="Web-{A9EA7514-ECDB-438B-8B60-49DDEDA9FFC3}" dt="2021-03-15T19:23:54.431" v="656" actId="20577"/>
          <ac:spMkLst>
            <pc:docMk/>
            <pc:sldMk cId="3808657570" sldId="264"/>
            <ac:spMk id="2" creationId="{91D8A54A-2D71-4770-9A87-EB68AD9744FA}"/>
          </ac:spMkLst>
        </pc:spChg>
        <pc:spChg chg="mod">
          <ac:chgData name="singh singh" userId="db92a13bff72a7ba" providerId="Windows Live" clId="Web-{A9EA7514-ECDB-438B-8B60-49DDEDA9FFC3}" dt="2021-03-15T19:24:32.104" v="663" actId="20577"/>
          <ac:spMkLst>
            <pc:docMk/>
            <pc:sldMk cId="3808657570" sldId="264"/>
            <ac:spMk id="3" creationId="{2871E9F2-62BE-4D2D-B98A-DAEB35E76A0C}"/>
          </ac:spMkLst>
        </pc:spChg>
      </pc:sldChg>
      <pc:sldChg chg="modSp new">
        <pc:chgData name="singh singh" userId="db92a13bff72a7ba" providerId="Windows Live" clId="Web-{A9EA7514-ECDB-438B-8B60-49DDEDA9FFC3}" dt="2021-03-15T19:04:45.377" v="409" actId="20577"/>
        <pc:sldMkLst>
          <pc:docMk/>
          <pc:sldMk cId="1456132096" sldId="265"/>
        </pc:sldMkLst>
        <pc:spChg chg="mod">
          <ac:chgData name="singh singh" userId="db92a13bff72a7ba" providerId="Windows Live" clId="Web-{A9EA7514-ECDB-438B-8B60-49DDEDA9FFC3}" dt="2021-03-15T18:54:55.100" v="156" actId="20577"/>
          <ac:spMkLst>
            <pc:docMk/>
            <pc:sldMk cId="1456132096" sldId="265"/>
            <ac:spMk id="2" creationId="{4475C581-1642-4BFA-839E-42E7C24F6220}"/>
          </ac:spMkLst>
        </pc:spChg>
        <pc:spChg chg="mod">
          <ac:chgData name="singh singh" userId="db92a13bff72a7ba" providerId="Windows Live" clId="Web-{A9EA7514-ECDB-438B-8B60-49DDEDA9FFC3}" dt="2021-03-15T19:04:45.377" v="409" actId="20577"/>
          <ac:spMkLst>
            <pc:docMk/>
            <pc:sldMk cId="1456132096" sldId="265"/>
            <ac:spMk id="3" creationId="{058F85CA-2296-4F2C-9BAB-9D3602CA07CE}"/>
          </ac:spMkLst>
        </pc:spChg>
      </pc:sldChg>
      <pc:sldChg chg="modSp new">
        <pc:chgData name="singh singh" userId="db92a13bff72a7ba" providerId="Windows Live" clId="Web-{A9EA7514-ECDB-438B-8B60-49DDEDA9FFC3}" dt="2021-03-15T19:10:37.461" v="567" actId="20577"/>
        <pc:sldMkLst>
          <pc:docMk/>
          <pc:sldMk cId="1506596079" sldId="266"/>
        </pc:sldMkLst>
        <pc:spChg chg="mod">
          <ac:chgData name="singh singh" userId="db92a13bff72a7ba" providerId="Windows Live" clId="Web-{A9EA7514-ECDB-438B-8B60-49DDEDA9FFC3}" dt="2021-03-15T19:05:01.955" v="418" actId="20577"/>
          <ac:spMkLst>
            <pc:docMk/>
            <pc:sldMk cId="1506596079" sldId="266"/>
            <ac:spMk id="2" creationId="{2E8B6782-AC7D-481A-83E9-9ACBC15E1201}"/>
          </ac:spMkLst>
        </pc:spChg>
        <pc:spChg chg="mod">
          <ac:chgData name="singh singh" userId="db92a13bff72a7ba" providerId="Windows Live" clId="Web-{A9EA7514-ECDB-438B-8B60-49DDEDA9FFC3}" dt="2021-03-15T19:10:37.461" v="567" actId="20577"/>
          <ac:spMkLst>
            <pc:docMk/>
            <pc:sldMk cId="1506596079" sldId="266"/>
            <ac:spMk id="3" creationId="{03CDBB50-9164-4F16-8AEF-7C56CD8E6E1B}"/>
          </ac:spMkLst>
        </pc:spChg>
      </pc:sldChg>
      <pc:sldChg chg="new">
        <pc:chgData name="singh singh" userId="db92a13bff72a7ba" providerId="Windows Live" clId="Web-{A9EA7514-ECDB-438B-8B60-49DDEDA9FFC3}" dt="2021-03-15T19:07:53.614" v="530"/>
        <pc:sldMkLst>
          <pc:docMk/>
          <pc:sldMk cId="924306850" sldId="267"/>
        </pc:sldMkLst>
      </pc:sldChg>
    </pc:docChg>
  </pc:docChgLst>
  <pc:docChgLst>
    <pc:chgData name="singh singh" userId="db92a13bff72a7ba" providerId="Windows Live" clId="Web-{DE4311C5-025C-48CD-9EFF-24B81923CB17}"/>
    <pc:docChg chg="addSld delSld modSld addMainMaster delMainMaster modMainMaster">
      <pc:chgData name="singh singh" userId="db92a13bff72a7ba" providerId="Windows Live" clId="Web-{DE4311C5-025C-48CD-9EFF-24B81923CB17}" dt="2021-07-19T11:53:00.412" v="3813" actId="20577"/>
      <pc:docMkLst>
        <pc:docMk/>
      </pc:docMkLst>
      <pc:sldChg chg="addSp delSp modSp mod setBg modClrScheme chgLayout">
        <pc:chgData name="singh singh" userId="db92a13bff72a7ba" providerId="Windows Live" clId="Web-{DE4311C5-025C-48CD-9EFF-24B81923CB17}" dt="2021-07-19T05:27:08.613" v="3341"/>
        <pc:sldMkLst>
          <pc:docMk/>
          <pc:sldMk cId="109857222" sldId="256"/>
        </pc:sldMkLst>
        <pc:spChg chg="del">
          <ac:chgData name="singh singh" userId="db92a13bff72a7ba" providerId="Windows Live" clId="Web-{DE4311C5-025C-48CD-9EFF-24B81923CB17}" dt="2021-07-09T11:23:20.655" v="2013"/>
          <ac:spMkLst>
            <pc:docMk/>
            <pc:sldMk cId="109857222" sldId="256"/>
            <ac:spMk id="2" creationId="{00000000-0000-0000-0000-000000000000}"/>
          </ac:spMkLst>
        </pc:spChg>
        <pc:spChg chg="del">
          <ac:chgData name="singh singh" userId="db92a13bff72a7ba" providerId="Windows Live" clId="Web-{DE4311C5-025C-48CD-9EFF-24B81923CB17}" dt="2021-07-09T11:23:13.561" v="2012"/>
          <ac:spMkLst>
            <pc:docMk/>
            <pc:sldMk cId="109857222" sldId="256"/>
            <ac:spMk id="3" creationId="{00000000-0000-0000-0000-000000000000}"/>
          </ac:spMkLst>
        </pc:spChg>
        <pc:spChg chg="add mod">
          <ac:chgData name="singh singh" userId="db92a13bff72a7ba" providerId="Windows Live" clId="Web-{DE4311C5-025C-48CD-9EFF-24B81923CB17}" dt="2021-07-09T15:27:45.434" v="2368" actId="1076"/>
          <ac:spMkLst>
            <pc:docMk/>
            <pc:sldMk cId="109857222" sldId="256"/>
            <ac:spMk id="3" creationId="{3BD105AE-8DA4-4065-AAEF-0D99B8759921}"/>
          </ac:spMkLst>
        </pc:spChg>
        <pc:spChg chg="add del mod">
          <ac:chgData name="singh singh" userId="db92a13bff72a7ba" providerId="Windows Live" clId="Web-{DE4311C5-025C-48CD-9EFF-24B81923CB17}" dt="2021-07-09T11:24:45.329" v="2022"/>
          <ac:spMkLst>
            <pc:docMk/>
            <pc:sldMk cId="109857222" sldId="256"/>
            <ac:spMk id="5" creationId="{DA82D134-29DC-4998-878C-D7DD7EC7EAB7}"/>
          </ac:spMkLst>
        </pc:spChg>
        <pc:spChg chg="add mod">
          <ac:chgData name="singh singh" userId="db92a13bff72a7ba" providerId="Windows Live" clId="Web-{DE4311C5-025C-48CD-9EFF-24B81923CB17}" dt="2021-07-09T15:34:01.138" v="2459" actId="1076"/>
          <ac:spMkLst>
            <pc:docMk/>
            <pc:sldMk cId="109857222" sldId="256"/>
            <ac:spMk id="6" creationId="{883F7644-C7C7-49AD-9875-860045998E19}"/>
          </ac:spMkLst>
        </pc:spChg>
        <pc:spChg chg="add del">
          <ac:chgData name="singh singh" userId="db92a13bff72a7ba" providerId="Windows Live" clId="Web-{DE4311C5-025C-48CD-9EFF-24B81923CB17}" dt="2021-07-09T15:08:48.578" v="2178"/>
          <ac:spMkLst>
            <pc:docMk/>
            <pc:sldMk cId="109857222" sldId="256"/>
            <ac:spMk id="7" creationId="{72FFD976-5EE2-4C23-A631-EAE6E2705F9C}"/>
          </ac:spMkLst>
        </pc:spChg>
        <pc:spChg chg="add del mod">
          <ac:chgData name="singh singh" userId="db92a13bff72a7ba" providerId="Windows Live" clId="Web-{DE4311C5-025C-48CD-9EFF-24B81923CB17}" dt="2021-07-09T12:01:19.965" v="2097"/>
          <ac:spMkLst>
            <pc:docMk/>
            <pc:sldMk cId="109857222" sldId="256"/>
            <ac:spMk id="7" creationId="{CBA6F71E-EA92-4258-BB6D-CF5671E5F74D}"/>
          </ac:spMkLst>
        </pc:spChg>
        <pc:spChg chg="add del mod">
          <ac:chgData name="singh singh" userId="db92a13bff72a7ba" providerId="Windows Live" clId="Web-{DE4311C5-025C-48CD-9EFF-24B81923CB17}" dt="2021-07-09T15:08:46.625" v="2177"/>
          <ac:spMkLst>
            <pc:docMk/>
            <pc:sldMk cId="109857222" sldId="256"/>
            <ac:spMk id="8" creationId="{4516CD57-D2D0-4BF4-9F41-879FA3D11053}"/>
          </ac:spMkLst>
        </pc:spChg>
        <pc:spChg chg="add del mod">
          <ac:chgData name="singh singh" userId="db92a13bff72a7ba" providerId="Windows Live" clId="Web-{DE4311C5-025C-48CD-9EFF-24B81923CB17}" dt="2021-07-09T12:10:33.040" v="2134"/>
          <ac:spMkLst>
            <pc:docMk/>
            <pc:sldMk cId="109857222" sldId="256"/>
            <ac:spMk id="9" creationId="{92D46456-7C9A-49A2-BACF-6F3ADD5E701C}"/>
          </ac:spMkLst>
        </pc:spChg>
        <pc:spChg chg="add mod">
          <ac:chgData name="singh singh" userId="db92a13bff72a7ba" providerId="Windows Live" clId="Web-{DE4311C5-025C-48CD-9EFF-24B81923CB17}" dt="2021-07-09T16:34:54.257" v="2675" actId="14100"/>
          <ac:spMkLst>
            <pc:docMk/>
            <pc:sldMk cId="109857222" sldId="256"/>
            <ac:spMk id="9" creationId="{9B4D5B16-231C-4E7C-BD87-1A7FBBCA5AED}"/>
          </ac:spMkLst>
        </pc:spChg>
        <pc:picChg chg="add del mod">
          <ac:chgData name="singh singh" userId="db92a13bff72a7ba" providerId="Windows Live" clId="Web-{DE4311C5-025C-48CD-9EFF-24B81923CB17}" dt="2021-07-19T05:27:08.613" v="3341"/>
          <ac:picMkLst>
            <pc:docMk/>
            <pc:sldMk cId="109857222" sldId="256"/>
            <ac:picMk id="2" creationId="{244CC9EA-AFB7-4880-A203-5F0F5EF2EE46}"/>
          </ac:picMkLst>
        </pc:picChg>
        <pc:picChg chg="add del mod">
          <ac:chgData name="singh singh" userId="db92a13bff72a7ba" providerId="Windows Live" clId="Web-{DE4311C5-025C-48CD-9EFF-24B81923CB17}" dt="2021-07-09T12:07:36.802" v="2104"/>
          <ac:picMkLst>
            <pc:docMk/>
            <pc:sldMk cId="109857222" sldId="256"/>
            <ac:picMk id="3" creationId="{8E655D48-7CC9-423E-92A9-F697D9AE3D4D}"/>
          </ac:picMkLst>
        </pc:picChg>
        <pc:picChg chg="add mod">
          <ac:chgData name="singh singh" userId="db92a13bff72a7ba" providerId="Windows Live" clId="Web-{DE4311C5-025C-48CD-9EFF-24B81923CB17}" dt="2021-07-09T16:24:24.617" v="2666" actId="1076"/>
          <ac:picMkLst>
            <pc:docMk/>
            <pc:sldMk cId="109857222" sldId="256"/>
            <ac:picMk id="4" creationId="{91F65ED7-17C1-4863-9C53-2D51B298A3D4}"/>
          </ac:picMkLst>
        </pc:picChg>
        <pc:picChg chg="add mod">
          <ac:chgData name="singh singh" userId="db92a13bff72a7ba" providerId="Windows Live" clId="Web-{DE4311C5-025C-48CD-9EFF-24B81923CB17}" dt="2021-07-09T16:32:17.238" v="2674" actId="14100"/>
          <ac:picMkLst>
            <pc:docMk/>
            <pc:sldMk cId="109857222" sldId="256"/>
            <ac:picMk id="5" creationId="{1E477890-6D33-4E0F-B7CB-EBEFF06ED977}"/>
          </ac:picMkLst>
        </pc:picChg>
        <pc:picChg chg="add del mod">
          <ac:chgData name="singh singh" userId="db92a13bff72a7ba" providerId="Windows Live" clId="Web-{DE4311C5-025C-48CD-9EFF-24B81923CB17}" dt="2021-07-09T11:54:29.957" v="2068"/>
          <ac:picMkLst>
            <pc:docMk/>
            <pc:sldMk cId="109857222" sldId="256"/>
            <ac:picMk id="8" creationId="{8CB5EEB8-CF61-4690-84D4-4014DF1270B0}"/>
          </ac:picMkLst>
        </pc:picChg>
        <pc:picChg chg="add mod">
          <ac:chgData name="singh singh" userId="db92a13bff72a7ba" providerId="Windows Live" clId="Web-{DE4311C5-025C-48CD-9EFF-24B81923CB17}" dt="2021-07-09T15:30:56.391" v="2383" actId="1076"/>
          <ac:picMkLst>
            <pc:docMk/>
            <pc:sldMk cId="109857222" sldId="256"/>
            <ac:picMk id="10" creationId="{FE1311CE-0B2D-4889-BD5D-2CA6D0AA2984}"/>
          </ac:picMkLst>
        </pc:picChg>
      </pc:sldChg>
      <pc:sldChg chg="addSp delSp modSp mod modClrScheme delDesignElem chgLayout">
        <pc:chgData name="singh singh" userId="db92a13bff72a7ba" providerId="Windows Live" clId="Web-{DE4311C5-025C-48CD-9EFF-24B81923CB17}" dt="2021-07-10T08:04:02.264" v="2694" actId="1076"/>
        <pc:sldMkLst>
          <pc:docMk/>
          <pc:sldMk cId="2762118702" sldId="257"/>
        </pc:sldMkLst>
        <pc:spChg chg="mod ord">
          <ac:chgData name="singh singh" userId="db92a13bff72a7ba" providerId="Windows Live" clId="Web-{DE4311C5-025C-48CD-9EFF-24B81923CB17}" dt="2021-07-10T08:04:02.264" v="2694" actId="1076"/>
          <ac:spMkLst>
            <pc:docMk/>
            <pc:sldMk cId="2762118702" sldId="257"/>
            <ac:spMk id="2" creationId="{35041FFE-FD02-4E53-BC5D-A46694F82AAE}"/>
          </ac:spMkLst>
        </pc:spChg>
        <pc:spChg chg="mod ord">
          <ac:chgData name="singh singh" userId="db92a13bff72a7ba" providerId="Windows Live" clId="Web-{DE4311C5-025C-48CD-9EFF-24B81923CB17}" dt="2021-07-10T08:02:36.904" v="2687" actId="1076"/>
          <ac:spMkLst>
            <pc:docMk/>
            <pc:sldMk cId="2762118702" sldId="257"/>
            <ac:spMk id="3" creationId="{8ACA9139-FF20-4C1A-8EA5-E31BFB39F035}"/>
          </ac:spMkLst>
        </pc:spChg>
        <pc:spChg chg="add del">
          <ac:chgData name="singh singh" userId="db92a13bff72a7ba" providerId="Windows Live" clId="Web-{DE4311C5-025C-48CD-9EFF-24B81923CB17}" dt="2021-07-09T15:24:38.461" v="2319"/>
          <ac:spMkLst>
            <pc:docMk/>
            <pc:sldMk cId="2762118702" sldId="257"/>
            <ac:spMk id="27" creationId="{09588DA8-065E-4F6F-8EFD-43104AB2E0CF}"/>
          </ac:spMkLst>
        </pc:spChg>
        <pc:spChg chg="add del">
          <ac:chgData name="singh singh" userId="db92a13bff72a7ba" providerId="Windows Live" clId="Web-{DE4311C5-025C-48CD-9EFF-24B81923CB17}" dt="2021-07-09T15:24:38.461" v="2319"/>
          <ac:spMkLst>
            <pc:docMk/>
            <pc:sldMk cId="2762118702" sldId="257"/>
            <ac:spMk id="28" creationId="{C4285719-470E-454C-AF62-8323075F1F5B}"/>
          </ac:spMkLst>
        </pc:spChg>
        <pc:spChg chg="add del">
          <ac:chgData name="singh singh" userId="db92a13bff72a7ba" providerId="Windows Live" clId="Web-{DE4311C5-025C-48CD-9EFF-24B81923CB17}" dt="2021-07-09T15:24:38.461" v="2319"/>
          <ac:spMkLst>
            <pc:docMk/>
            <pc:sldMk cId="2762118702" sldId="257"/>
            <ac:spMk id="34" creationId="{CD9FE4EF-C4D8-49A0-B2FF-81D8DB7D8A24}"/>
          </ac:spMkLst>
        </pc:spChg>
        <pc:spChg chg="add del">
          <ac:chgData name="singh singh" userId="db92a13bff72a7ba" providerId="Windows Live" clId="Web-{DE4311C5-025C-48CD-9EFF-24B81923CB17}" dt="2021-07-09T15:24:38.461" v="2319"/>
          <ac:spMkLst>
            <pc:docMk/>
            <pc:sldMk cId="2762118702" sldId="257"/>
            <ac:spMk id="36" creationId="{4300840D-0A0B-4512-BACA-B439D5B9C57C}"/>
          </ac:spMkLst>
        </pc:spChg>
        <pc:spChg chg="add del">
          <ac:chgData name="singh singh" userId="db92a13bff72a7ba" providerId="Windows Live" clId="Web-{DE4311C5-025C-48CD-9EFF-24B81923CB17}" dt="2021-07-09T15:24:38.461" v="2319"/>
          <ac:spMkLst>
            <pc:docMk/>
            <pc:sldMk cId="2762118702" sldId="257"/>
            <ac:spMk id="38" creationId="{D2B78728-A580-49A7-84F9-6EF6F583ADE0}"/>
          </ac:spMkLst>
        </pc:spChg>
        <pc:spChg chg="add del">
          <ac:chgData name="singh singh" userId="db92a13bff72a7ba" providerId="Windows Live" clId="Web-{DE4311C5-025C-48CD-9EFF-24B81923CB17}" dt="2021-07-09T15:24:38.461" v="2319"/>
          <ac:spMkLst>
            <pc:docMk/>
            <pc:sldMk cId="2762118702" sldId="257"/>
            <ac:spMk id="40" creationId="{38FAA1A1-D861-433F-88FA-1E9D6FD31D11}"/>
          </ac:spMkLst>
        </pc:spChg>
        <pc:spChg chg="add del">
          <ac:chgData name="singh singh" userId="db92a13bff72a7ba" providerId="Windows Live" clId="Web-{DE4311C5-025C-48CD-9EFF-24B81923CB17}" dt="2021-07-09T15:24:38.461" v="2319"/>
          <ac:spMkLst>
            <pc:docMk/>
            <pc:sldMk cId="2762118702" sldId="257"/>
            <ac:spMk id="42" creationId="{8D71EDA1-87BF-4D5D-AB79-F346FD19278A}"/>
          </ac:spMkLst>
        </pc:spChg>
        <pc:picChg chg="add mod">
          <ac:chgData name="singh singh" userId="db92a13bff72a7ba" providerId="Windows Live" clId="Web-{DE4311C5-025C-48CD-9EFF-24B81923CB17}" dt="2021-07-10T08:02:47.794" v="2690" actId="1076"/>
          <ac:picMkLst>
            <pc:docMk/>
            <pc:sldMk cId="2762118702" sldId="257"/>
            <ac:picMk id="4" creationId="{48A65076-73E6-47AE-BD36-BA7298037036}"/>
          </ac:picMkLst>
        </pc:picChg>
      </pc:sldChg>
      <pc:sldChg chg="addSp delSp modSp mod modClrScheme delDesignElem chgLayout">
        <pc:chgData name="singh singh" userId="db92a13bff72a7ba" providerId="Windows Live" clId="Web-{DE4311C5-025C-48CD-9EFF-24B81923CB17}" dt="2021-07-10T08:00:49.527" v="2684" actId="1076"/>
        <pc:sldMkLst>
          <pc:docMk/>
          <pc:sldMk cId="124938612" sldId="258"/>
        </pc:sldMkLst>
        <pc:spChg chg="mod ord">
          <ac:chgData name="singh singh" userId="db92a13bff72a7ba" providerId="Windows Live" clId="Web-{DE4311C5-025C-48CD-9EFF-24B81923CB17}" dt="2021-07-09T15:37:34.565" v="2476" actId="1076"/>
          <ac:spMkLst>
            <pc:docMk/>
            <pc:sldMk cId="124938612" sldId="258"/>
            <ac:spMk id="2" creationId="{F857F850-4E88-4B96-8818-E7AFDC636635}"/>
          </ac:spMkLst>
        </pc:spChg>
        <pc:spChg chg="mod ord">
          <ac:chgData name="singh singh" userId="db92a13bff72a7ba" providerId="Windows Live" clId="Web-{DE4311C5-025C-48CD-9EFF-24B81923CB17}" dt="2021-07-09T15:37:21.518" v="2474" actId="20577"/>
          <ac:spMkLst>
            <pc:docMk/>
            <pc:sldMk cId="124938612" sldId="258"/>
            <ac:spMk id="3" creationId="{78AEA9C1-AD03-44A6-8BDF-8F52102A40E7}"/>
          </ac:spMkLst>
        </pc:spChg>
        <pc:spChg chg="add del">
          <ac:chgData name="singh singh" userId="db92a13bff72a7ba" providerId="Windows Live" clId="Web-{DE4311C5-025C-48CD-9EFF-24B81923CB17}" dt="2021-07-09T15:24:38.461" v="2319"/>
          <ac:spMkLst>
            <pc:docMk/>
            <pc:sldMk cId="124938612" sldId="258"/>
            <ac:spMk id="16" creationId="{B5FA7C47-B7C1-4D2E-AB49-ED23BA34BA83}"/>
          </ac:spMkLst>
        </pc:spChg>
        <pc:spChg chg="add del">
          <ac:chgData name="singh singh" userId="db92a13bff72a7ba" providerId="Windows Live" clId="Web-{DE4311C5-025C-48CD-9EFF-24B81923CB17}" dt="2021-07-09T15:24:38.461" v="2319"/>
          <ac:spMkLst>
            <pc:docMk/>
            <pc:sldMk cId="124938612" sldId="258"/>
            <ac:spMk id="18" creationId="{596EE156-ABF1-4329-A6BA-03B4254E0877}"/>
          </ac:spMkLst>
        </pc:spChg>
        <pc:spChg chg="add del">
          <ac:chgData name="singh singh" userId="db92a13bff72a7ba" providerId="Windows Live" clId="Web-{DE4311C5-025C-48CD-9EFF-24B81923CB17}" dt="2021-07-09T15:24:38.461" v="2319"/>
          <ac:spMkLst>
            <pc:docMk/>
            <pc:sldMk cId="124938612" sldId="258"/>
            <ac:spMk id="20" creationId="{19B9933F-AAB3-444A-8BB5-9CA194A8BC63}"/>
          </ac:spMkLst>
        </pc:spChg>
        <pc:spChg chg="add del">
          <ac:chgData name="singh singh" userId="db92a13bff72a7ba" providerId="Windows Live" clId="Web-{DE4311C5-025C-48CD-9EFF-24B81923CB17}" dt="2021-07-09T15:24:38.461" v="2319"/>
          <ac:spMkLst>
            <pc:docMk/>
            <pc:sldMk cId="124938612" sldId="258"/>
            <ac:spMk id="22" creationId="{7D20183A-0B1D-4A1F-89B1-ADBEDBC6E54E}"/>
          </ac:spMkLst>
        </pc:spChg>
        <pc:spChg chg="add del">
          <ac:chgData name="singh singh" userId="db92a13bff72a7ba" providerId="Windows Live" clId="Web-{DE4311C5-025C-48CD-9EFF-24B81923CB17}" dt="2021-07-09T15:24:38.461" v="2319"/>
          <ac:spMkLst>
            <pc:docMk/>
            <pc:sldMk cId="124938612" sldId="258"/>
            <ac:spMk id="24" creationId="{131031D3-26CD-4214-A9A4-5857EFA15A0C}"/>
          </ac:spMkLst>
        </pc:spChg>
        <pc:picChg chg="add mod">
          <ac:chgData name="singh singh" userId="db92a13bff72a7ba" providerId="Windows Live" clId="Web-{DE4311C5-025C-48CD-9EFF-24B81923CB17}" dt="2021-07-10T08:00:49.527" v="2684" actId="1076"/>
          <ac:picMkLst>
            <pc:docMk/>
            <pc:sldMk cId="124938612" sldId="258"/>
            <ac:picMk id="5" creationId="{054566B3-158D-4AB3-98DF-7F1FB1DAA25D}"/>
          </ac:picMkLst>
        </pc:picChg>
      </pc:sldChg>
      <pc:sldChg chg="addSp delSp modSp mod modClrScheme delDesignElem chgLayout">
        <pc:chgData name="singh singh" userId="db92a13bff72a7ba" providerId="Windows Live" clId="Web-{DE4311C5-025C-48CD-9EFF-24B81923CB17}" dt="2021-07-09T16:19:14.954" v="2654" actId="1076"/>
        <pc:sldMkLst>
          <pc:docMk/>
          <pc:sldMk cId="2105172545" sldId="259"/>
        </pc:sldMkLst>
        <pc:spChg chg="mod ord">
          <ac:chgData name="singh singh" userId="db92a13bff72a7ba" providerId="Windows Live" clId="Web-{DE4311C5-025C-48CD-9EFF-24B81923CB17}" dt="2021-07-09T15:38:22.769" v="2483" actId="1076"/>
          <ac:spMkLst>
            <pc:docMk/>
            <pc:sldMk cId="2105172545" sldId="259"/>
            <ac:spMk id="2" creationId="{72EA4233-1827-4EB8-A57A-63151D672DA7}"/>
          </ac:spMkLst>
        </pc:spChg>
        <pc:spChg chg="mod ord">
          <ac:chgData name="singh singh" userId="db92a13bff72a7ba" providerId="Windows Live" clId="Web-{DE4311C5-025C-48CD-9EFF-24B81923CB17}" dt="2021-07-09T15:38:27.629" v="2485" actId="20577"/>
          <ac:spMkLst>
            <pc:docMk/>
            <pc:sldMk cId="2105172545" sldId="259"/>
            <ac:spMk id="3" creationId="{B0963FB1-57F8-4E96-BABC-32BC959650F1}"/>
          </ac:spMkLst>
        </pc:spChg>
        <pc:spChg chg="add del">
          <ac:chgData name="singh singh" userId="db92a13bff72a7ba" providerId="Windows Live" clId="Web-{DE4311C5-025C-48CD-9EFF-24B81923CB17}" dt="2021-07-09T15:24:38.461" v="2319"/>
          <ac:spMkLst>
            <pc:docMk/>
            <pc:sldMk cId="2105172545" sldId="259"/>
            <ac:spMk id="8" creationId="{B5FA7C47-B7C1-4D2E-AB49-ED23BA34BA83}"/>
          </ac:spMkLst>
        </pc:spChg>
        <pc:spChg chg="add del">
          <ac:chgData name="singh singh" userId="db92a13bff72a7ba" providerId="Windows Live" clId="Web-{DE4311C5-025C-48CD-9EFF-24B81923CB17}" dt="2021-07-09T15:24:38.461" v="2319"/>
          <ac:spMkLst>
            <pc:docMk/>
            <pc:sldMk cId="2105172545" sldId="259"/>
            <ac:spMk id="10" creationId="{596EE156-ABF1-4329-A6BA-03B4254E0877}"/>
          </ac:spMkLst>
        </pc:spChg>
        <pc:spChg chg="add del">
          <ac:chgData name="singh singh" userId="db92a13bff72a7ba" providerId="Windows Live" clId="Web-{DE4311C5-025C-48CD-9EFF-24B81923CB17}" dt="2021-07-09T15:24:38.461" v="2319"/>
          <ac:spMkLst>
            <pc:docMk/>
            <pc:sldMk cId="2105172545" sldId="259"/>
            <ac:spMk id="13" creationId="{19B9933F-AAB3-444A-8BB5-9CA194A8BC63}"/>
          </ac:spMkLst>
        </pc:spChg>
        <pc:spChg chg="add del">
          <ac:chgData name="singh singh" userId="db92a13bff72a7ba" providerId="Windows Live" clId="Web-{DE4311C5-025C-48CD-9EFF-24B81923CB17}" dt="2021-07-09T15:24:38.461" v="2319"/>
          <ac:spMkLst>
            <pc:docMk/>
            <pc:sldMk cId="2105172545" sldId="259"/>
            <ac:spMk id="15" creationId="{7D20183A-0B1D-4A1F-89B1-ADBEDBC6E54E}"/>
          </ac:spMkLst>
        </pc:spChg>
        <pc:spChg chg="add del">
          <ac:chgData name="singh singh" userId="db92a13bff72a7ba" providerId="Windows Live" clId="Web-{DE4311C5-025C-48CD-9EFF-24B81923CB17}" dt="2021-07-09T15:24:38.461" v="2319"/>
          <ac:spMkLst>
            <pc:docMk/>
            <pc:sldMk cId="2105172545" sldId="259"/>
            <ac:spMk id="17" creationId="{131031D3-26CD-4214-A9A4-5857EFA15A0C}"/>
          </ac:spMkLst>
        </pc:spChg>
        <pc:picChg chg="add mod">
          <ac:chgData name="singh singh" userId="db92a13bff72a7ba" providerId="Windows Live" clId="Web-{DE4311C5-025C-48CD-9EFF-24B81923CB17}" dt="2021-07-09T16:19:14.954" v="2654" actId="1076"/>
          <ac:picMkLst>
            <pc:docMk/>
            <pc:sldMk cId="2105172545" sldId="259"/>
            <ac:picMk id="5" creationId="{420AD585-CB1C-40F8-B873-6889EF6B1C40}"/>
          </ac:picMkLst>
        </pc:picChg>
      </pc:sldChg>
      <pc:sldChg chg="addSp modSp mod modClrScheme chgLayout">
        <pc:chgData name="singh singh" userId="db92a13bff72a7ba" providerId="Windows Live" clId="Web-{DE4311C5-025C-48CD-9EFF-24B81923CB17}" dt="2021-07-09T16:18:59.516" v="2650" actId="1076"/>
        <pc:sldMkLst>
          <pc:docMk/>
          <pc:sldMk cId="2271604488" sldId="260"/>
        </pc:sldMkLst>
        <pc:spChg chg="mod ord">
          <ac:chgData name="singh singh" userId="db92a13bff72a7ba" providerId="Windows Live" clId="Web-{DE4311C5-025C-48CD-9EFF-24B81923CB17}" dt="2021-07-09T15:38:59.223" v="2490" actId="20577"/>
          <ac:spMkLst>
            <pc:docMk/>
            <pc:sldMk cId="2271604488" sldId="260"/>
            <ac:spMk id="2" creationId="{1010EE08-2E56-4934-B5C3-0A78751BABF0}"/>
          </ac:spMkLst>
        </pc:spChg>
        <pc:spChg chg="mod ord">
          <ac:chgData name="singh singh" userId="db92a13bff72a7ba" providerId="Windows Live" clId="Web-{DE4311C5-025C-48CD-9EFF-24B81923CB17}" dt="2021-07-09T15:39:48.380" v="2507" actId="20577"/>
          <ac:spMkLst>
            <pc:docMk/>
            <pc:sldMk cId="2271604488" sldId="260"/>
            <ac:spMk id="3" creationId="{B3C25198-C1D8-4799-8238-E4ADDBD13486}"/>
          </ac:spMkLst>
        </pc:spChg>
        <pc:spChg chg="mod ord">
          <ac:chgData name="singh singh" userId="db92a13bff72a7ba" providerId="Windows Live" clId="Web-{DE4311C5-025C-48CD-9EFF-24B81923CB17}" dt="2021-07-09T15:39:21.005" v="2499" actId="20577"/>
          <ac:spMkLst>
            <pc:docMk/>
            <pc:sldMk cId="2271604488" sldId="260"/>
            <ac:spMk id="4" creationId="{9D004DC3-84F3-4D7E-8F86-0963F7B4FD90}"/>
          </ac:spMkLst>
        </pc:spChg>
        <pc:spChg chg="mod ord">
          <ac:chgData name="singh singh" userId="db92a13bff72a7ba" providerId="Windows Live" clId="Web-{DE4311C5-025C-48CD-9EFF-24B81923CB17}" dt="2021-07-09T15:39:52.177" v="2508" actId="20577"/>
          <ac:spMkLst>
            <pc:docMk/>
            <pc:sldMk cId="2271604488" sldId="260"/>
            <ac:spMk id="5" creationId="{3D0827C6-B82C-474A-816F-8AF7C1B85F84}"/>
          </ac:spMkLst>
        </pc:spChg>
        <pc:spChg chg="mod ord">
          <ac:chgData name="singh singh" userId="db92a13bff72a7ba" providerId="Windows Live" clId="Web-{DE4311C5-025C-48CD-9EFF-24B81923CB17}" dt="2021-07-09T15:39:32.271" v="2506" actId="20577"/>
          <ac:spMkLst>
            <pc:docMk/>
            <pc:sldMk cId="2271604488" sldId="260"/>
            <ac:spMk id="6" creationId="{F2B0121A-7A31-4AF5-9E11-302105B8ACDA}"/>
          </ac:spMkLst>
        </pc:spChg>
        <pc:picChg chg="add mod">
          <ac:chgData name="singh singh" userId="db92a13bff72a7ba" providerId="Windows Live" clId="Web-{DE4311C5-025C-48CD-9EFF-24B81923CB17}" dt="2021-07-09T16:18:59.516" v="2650" actId="1076"/>
          <ac:picMkLst>
            <pc:docMk/>
            <pc:sldMk cId="2271604488" sldId="260"/>
            <ac:picMk id="8" creationId="{508F5C32-D814-401C-9EB1-7F68FCD49D9A}"/>
          </ac:picMkLst>
        </pc:picChg>
      </pc:sldChg>
      <pc:sldChg chg="addSp delSp modSp mod modClrScheme delDesignElem chgLayout">
        <pc:chgData name="singh singh" userId="db92a13bff72a7ba" providerId="Windows Live" clId="Web-{DE4311C5-025C-48CD-9EFF-24B81923CB17}" dt="2021-07-10T07:58:35.712" v="2683" actId="20577"/>
        <pc:sldMkLst>
          <pc:docMk/>
          <pc:sldMk cId="3803163803" sldId="261"/>
        </pc:sldMkLst>
        <pc:spChg chg="mod ord">
          <ac:chgData name="singh singh" userId="db92a13bff72a7ba" providerId="Windows Live" clId="Web-{DE4311C5-025C-48CD-9EFF-24B81923CB17}" dt="2021-07-09T15:24:38.461" v="2319"/>
          <ac:spMkLst>
            <pc:docMk/>
            <pc:sldMk cId="3803163803" sldId="261"/>
            <ac:spMk id="2" creationId="{940DB614-F6FF-4A02-9289-E0CD4D9F1FC0}"/>
          </ac:spMkLst>
        </pc:spChg>
        <pc:spChg chg="mod ord">
          <ac:chgData name="singh singh" userId="db92a13bff72a7ba" providerId="Windows Live" clId="Web-{DE4311C5-025C-48CD-9EFF-24B81923CB17}" dt="2021-07-09T15:36:51.017" v="2472" actId="20577"/>
          <ac:spMkLst>
            <pc:docMk/>
            <pc:sldMk cId="3803163803" sldId="261"/>
            <ac:spMk id="3" creationId="{F0E58E3D-CCDF-4874-B209-4334D12F86CA}"/>
          </ac:spMkLst>
        </pc:spChg>
        <pc:spChg chg="mod ord">
          <ac:chgData name="singh singh" userId="db92a13bff72a7ba" providerId="Windows Live" clId="Web-{DE4311C5-025C-48CD-9EFF-24B81923CB17}" dt="2021-07-10T07:58:35.712" v="2683" actId="20577"/>
          <ac:spMkLst>
            <pc:docMk/>
            <pc:sldMk cId="3803163803" sldId="261"/>
            <ac:spMk id="4" creationId="{FC7E742E-33DB-4EA3-BF6D-5F17F29ADC0B}"/>
          </ac:spMkLst>
        </pc:spChg>
        <pc:spChg chg="add del">
          <ac:chgData name="singh singh" userId="db92a13bff72a7ba" providerId="Windows Live" clId="Web-{DE4311C5-025C-48CD-9EFF-24B81923CB17}" dt="2021-07-09T15:24:38.461" v="2319"/>
          <ac:spMkLst>
            <pc:docMk/>
            <pc:sldMk cId="3803163803" sldId="261"/>
            <ac:spMk id="15" creationId="{21739CA5-F0F5-48E1-8E8C-F24B71827E46}"/>
          </ac:spMkLst>
        </pc:spChg>
        <pc:spChg chg="add del">
          <ac:chgData name="singh singh" userId="db92a13bff72a7ba" providerId="Windows Live" clId="Web-{DE4311C5-025C-48CD-9EFF-24B81923CB17}" dt="2021-07-09T15:24:38.461" v="2319"/>
          <ac:spMkLst>
            <pc:docMk/>
            <pc:sldMk cId="3803163803" sldId="261"/>
            <ac:spMk id="17" creationId="{3EAD2937-F230-41D4-B9C5-975B129BFC20}"/>
          </ac:spMkLst>
        </pc:spChg>
        <pc:spChg chg="add del">
          <ac:chgData name="singh singh" userId="db92a13bff72a7ba" providerId="Windows Live" clId="Web-{DE4311C5-025C-48CD-9EFF-24B81923CB17}" dt="2021-07-09T15:24:38.461" v="2319"/>
          <ac:spMkLst>
            <pc:docMk/>
            <pc:sldMk cId="3803163803" sldId="261"/>
            <ac:spMk id="19" creationId="{CCD444A3-C338-4886-B7F1-4BA2AF46EB64}"/>
          </ac:spMkLst>
        </pc:spChg>
        <pc:picChg chg="add mod">
          <ac:chgData name="singh singh" userId="db92a13bff72a7ba" providerId="Windows Live" clId="Web-{DE4311C5-025C-48CD-9EFF-24B81923CB17}" dt="2021-07-09T16:20:05.142" v="2664" actId="14100"/>
          <ac:picMkLst>
            <pc:docMk/>
            <pc:sldMk cId="3803163803" sldId="261"/>
            <ac:picMk id="5" creationId="{587298AA-373B-4028-B3FB-2B6A26741D20}"/>
          </ac:picMkLst>
        </pc:picChg>
      </pc:sldChg>
      <pc:sldChg chg="addSp delSp modSp mod setBg modClrScheme delDesignElem chgLayout">
        <pc:chgData name="singh singh" userId="db92a13bff72a7ba" providerId="Windows Live" clId="Web-{DE4311C5-025C-48CD-9EFF-24B81923CB17}" dt="2021-07-19T05:31:43.884" v="3342" actId="20577"/>
        <pc:sldMkLst>
          <pc:docMk/>
          <pc:sldMk cId="791140758" sldId="262"/>
        </pc:sldMkLst>
        <pc:spChg chg="mod ord">
          <ac:chgData name="singh singh" userId="db92a13bff72a7ba" providerId="Windows Live" clId="Web-{DE4311C5-025C-48CD-9EFF-24B81923CB17}" dt="2021-07-09T15:40:33.772" v="2513" actId="1076"/>
          <ac:spMkLst>
            <pc:docMk/>
            <pc:sldMk cId="791140758" sldId="262"/>
            <ac:spMk id="2" creationId="{9498FD82-32CA-418D-8417-DF05ED3F4E74}"/>
          </ac:spMkLst>
        </pc:spChg>
        <pc:spChg chg="mod ord">
          <ac:chgData name="singh singh" userId="db92a13bff72a7ba" providerId="Windows Live" clId="Web-{DE4311C5-025C-48CD-9EFF-24B81923CB17}" dt="2021-07-19T05:31:43.884" v="3342" actId="20577"/>
          <ac:spMkLst>
            <pc:docMk/>
            <pc:sldMk cId="791140758" sldId="262"/>
            <ac:spMk id="3" creationId="{5D6F02D6-37BA-42D5-A099-F32CFF5B85A1}"/>
          </ac:spMkLst>
        </pc:spChg>
        <pc:spChg chg="del">
          <ac:chgData name="singh singh" userId="db92a13bff72a7ba" providerId="Windows Live" clId="Web-{DE4311C5-025C-48CD-9EFF-24B81923CB17}" dt="2021-07-07T14:52:55.750" v="134"/>
          <ac:spMkLst>
            <pc:docMk/>
            <pc:sldMk cId="791140758" sldId="262"/>
            <ac:spMk id="4" creationId="{4991AC34-C207-411B-B31F-5D9954540892}"/>
          </ac:spMkLst>
        </pc:spChg>
        <pc:spChg chg="add del">
          <ac:chgData name="singh singh" userId="db92a13bff72a7ba" providerId="Windows Live" clId="Web-{DE4311C5-025C-48CD-9EFF-24B81923CB17}" dt="2021-07-07T15:36:47.776" v="364"/>
          <ac:spMkLst>
            <pc:docMk/>
            <pc:sldMk cId="791140758" sldId="262"/>
            <ac:spMk id="8" creationId="{09588DA8-065E-4F6F-8EFD-43104AB2E0CF}"/>
          </ac:spMkLst>
        </pc:spChg>
        <pc:spChg chg="add del">
          <ac:chgData name="singh singh" userId="db92a13bff72a7ba" providerId="Windows Live" clId="Web-{DE4311C5-025C-48CD-9EFF-24B81923CB17}" dt="2021-07-07T15:36:47.776" v="364"/>
          <ac:spMkLst>
            <pc:docMk/>
            <pc:sldMk cId="791140758" sldId="262"/>
            <ac:spMk id="10" creationId="{C4285719-470E-454C-AF62-8323075F1F5B}"/>
          </ac:spMkLst>
        </pc:spChg>
        <pc:spChg chg="add del">
          <ac:chgData name="singh singh" userId="db92a13bff72a7ba" providerId="Windows Live" clId="Web-{DE4311C5-025C-48CD-9EFF-24B81923CB17}" dt="2021-07-07T15:36:47.776" v="364"/>
          <ac:spMkLst>
            <pc:docMk/>
            <pc:sldMk cId="791140758" sldId="262"/>
            <ac:spMk id="12" creationId="{CD9FE4EF-C4D8-49A0-B2FF-81D8DB7D8A24}"/>
          </ac:spMkLst>
        </pc:spChg>
        <pc:spChg chg="add del">
          <ac:chgData name="singh singh" userId="db92a13bff72a7ba" providerId="Windows Live" clId="Web-{DE4311C5-025C-48CD-9EFF-24B81923CB17}" dt="2021-07-07T15:36:47.776" v="364"/>
          <ac:spMkLst>
            <pc:docMk/>
            <pc:sldMk cId="791140758" sldId="262"/>
            <ac:spMk id="14" creationId="{4300840D-0A0B-4512-BACA-B439D5B9C57C}"/>
          </ac:spMkLst>
        </pc:spChg>
        <pc:spChg chg="add del">
          <ac:chgData name="singh singh" userId="db92a13bff72a7ba" providerId="Windows Live" clId="Web-{DE4311C5-025C-48CD-9EFF-24B81923CB17}" dt="2021-07-07T15:36:47.776" v="364"/>
          <ac:spMkLst>
            <pc:docMk/>
            <pc:sldMk cId="791140758" sldId="262"/>
            <ac:spMk id="16" creationId="{D2B78728-A580-49A7-84F9-6EF6F583ADE0}"/>
          </ac:spMkLst>
        </pc:spChg>
        <pc:spChg chg="add del">
          <ac:chgData name="singh singh" userId="db92a13bff72a7ba" providerId="Windows Live" clId="Web-{DE4311C5-025C-48CD-9EFF-24B81923CB17}" dt="2021-07-07T15:36:47.776" v="364"/>
          <ac:spMkLst>
            <pc:docMk/>
            <pc:sldMk cId="791140758" sldId="262"/>
            <ac:spMk id="18" creationId="{38FAA1A1-D861-433F-88FA-1E9D6FD31D11}"/>
          </ac:spMkLst>
        </pc:spChg>
        <pc:spChg chg="add del">
          <ac:chgData name="singh singh" userId="db92a13bff72a7ba" providerId="Windows Live" clId="Web-{DE4311C5-025C-48CD-9EFF-24B81923CB17}" dt="2021-07-07T15:36:47.776" v="364"/>
          <ac:spMkLst>
            <pc:docMk/>
            <pc:sldMk cId="791140758" sldId="262"/>
            <ac:spMk id="20" creationId="{8D71EDA1-87BF-4D5D-AB79-F346FD19278A}"/>
          </ac:spMkLst>
        </pc:spChg>
        <pc:spChg chg="add del">
          <ac:chgData name="singh singh" userId="db92a13bff72a7ba" providerId="Windows Live" clId="Web-{DE4311C5-025C-48CD-9EFF-24B81923CB17}" dt="2021-07-09T15:24:38.461" v="2319"/>
          <ac:spMkLst>
            <pc:docMk/>
            <pc:sldMk cId="791140758" sldId="262"/>
            <ac:spMk id="22" creationId="{827B839B-9ADE-406B-8590-F1CAEDED45A1}"/>
          </ac:spMkLst>
        </pc:spChg>
        <pc:spChg chg="add del">
          <ac:chgData name="singh singh" userId="db92a13bff72a7ba" providerId="Windows Live" clId="Web-{DE4311C5-025C-48CD-9EFF-24B81923CB17}" dt="2021-07-09T15:24:38.461" v="2319"/>
          <ac:spMkLst>
            <pc:docMk/>
            <pc:sldMk cId="791140758" sldId="262"/>
            <ac:spMk id="23" creationId="{CFE45BF0-46DB-408C-B5F7-7B11716805D4}"/>
          </ac:spMkLst>
        </pc:spChg>
        <pc:spChg chg="add del">
          <ac:chgData name="singh singh" userId="db92a13bff72a7ba" providerId="Windows Live" clId="Web-{DE4311C5-025C-48CD-9EFF-24B81923CB17}" dt="2021-07-09T15:24:38.461" v="2319"/>
          <ac:spMkLst>
            <pc:docMk/>
            <pc:sldMk cId="791140758" sldId="262"/>
            <ac:spMk id="24" creationId="{2AEBC8F2-97B1-41B4-93F1-2D289E197FBA}"/>
          </ac:spMkLst>
        </pc:spChg>
        <pc:spChg chg="add del">
          <ac:chgData name="singh singh" userId="db92a13bff72a7ba" providerId="Windows Live" clId="Web-{DE4311C5-025C-48CD-9EFF-24B81923CB17}" dt="2021-07-07T15:36:47.760" v="363"/>
          <ac:spMkLst>
            <pc:docMk/>
            <pc:sldMk cId="791140758" sldId="262"/>
            <ac:spMk id="25" creationId="{76EFD3D9-44F0-4267-BCC1-1613E79D8274}"/>
          </ac:spMkLst>
        </pc:spChg>
        <pc:spChg chg="add del">
          <ac:chgData name="singh singh" userId="db92a13bff72a7ba" providerId="Windows Live" clId="Web-{DE4311C5-025C-48CD-9EFF-24B81923CB17}" dt="2021-07-09T15:24:38.461" v="2319"/>
          <ac:spMkLst>
            <pc:docMk/>
            <pc:sldMk cId="791140758" sldId="262"/>
            <ac:spMk id="26" creationId="{472E3A19-F5D5-48FC-BB9C-48C2F68F598B}"/>
          </ac:spMkLst>
        </pc:spChg>
        <pc:spChg chg="add del">
          <ac:chgData name="singh singh" userId="db92a13bff72a7ba" providerId="Windows Live" clId="Web-{DE4311C5-025C-48CD-9EFF-24B81923CB17}" dt="2021-07-07T15:36:47.760" v="363"/>
          <ac:spMkLst>
            <pc:docMk/>
            <pc:sldMk cId="791140758" sldId="262"/>
            <ac:spMk id="27" creationId="{A779A851-95D6-41AF-937A-B0E4B7F6FA8D}"/>
          </ac:spMkLst>
        </pc:spChg>
        <pc:spChg chg="add del">
          <ac:chgData name="singh singh" userId="db92a13bff72a7ba" providerId="Windows Live" clId="Web-{DE4311C5-025C-48CD-9EFF-24B81923CB17}" dt="2021-07-09T15:24:38.461" v="2319"/>
          <ac:spMkLst>
            <pc:docMk/>
            <pc:sldMk cId="791140758" sldId="262"/>
            <ac:spMk id="28" creationId="{7A62E32F-BB65-43A8-8EB5-92346890E549}"/>
          </ac:spMkLst>
        </pc:spChg>
        <pc:spChg chg="add del">
          <ac:chgData name="singh singh" userId="db92a13bff72a7ba" providerId="Windows Live" clId="Web-{DE4311C5-025C-48CD-9EFF-24B81923CB17}" dt="2021-07-07T15:36:47.760" v="363"/>
          <ac:spMkLst>
            <pc:docMk/>
            <pc:sldMk cId="791140758" sldId="262"/>
            <ac:spMk id="29" creationId="{953FB2E7-B6CB-429C-81EB-D9516D6D5C8D}"/>
          </ac:spMkLst>
        </pc:spChg>
        <pc:spChg chg="add del">
          <ac:chgData name="singh singh" userId="db92a13bff72a7ba" providerId="Windows Live" clId="Web-{DE4311C5-025C-48CD-9EFF-24B81923CB17}" dt="2021-07-07T15:36:47.760" v="363"/>
          <ac:spMkLst>
            <pc:docMk/>
            <pc:sldMk cId="791140758" sldId="262"/>
            <ac:spMk id="31" creationId="{2EC40DB1-B719-4A13-9A4D-0966B4B27866}"/>
          </ac:spMkLst>
        </pc:spChg>
        <pc:spChg chg="add del">
          <ac:chgData name="singh singh" userId="db92a13bff72a7ba" providerId="Windows Live" clId="Web-{DE4311C5-025C-48CD-9EFF-24B81923CB17}" dt="2021-07-07T15:36:47.760" v="363"/>
          <ac:spMkLst>
            <pc:docMk/>
            <pc:sldMk cId="791140758" sldId="262"/>
            <ac:spMk id="33" creationId="{82211336-CFF3-412D-868A-6679C1004C45}"/>
          </ac:spMkLst>
        </pc:spChg>
        <pc:spChg chg="add del">
          <ac:chgData name="singh singh" userId="db92a13bff72a7ba" providerId="Windows Live" clId="Web-{DE4311C5-025C-48CD-9EFF-24B81923CB17}" dt="2021-07-09T15:24:38.461" v="2319"/>
          <ac:spMkLst>
            <pc:docMk/>
            <pc:sldMk cId="791140758" sldId="262"/>
            <ac:spMk id="35" creationId="{14E91B64-9FCC-451E-AFB4-A827D6329367}"/>
          </ac:spMkLst>
        </pc:spChg>
        <pc:picChg chg="add mod">
          <ac:chgData name="singh singh" userId="db92a13bff72a7ba" providerId="Windows Live" clId="Web-{DE4311C5-025C-48CD-9EFF-24B81923CB17}" dt="2021-07-10T08:26:57.273" v="2745" actId="1076"/>
          <ac:picMkLst>
            <pc:docMk/>
            <pc:sldMk cId="791140758" sldId="262"/>
            <ac:picMk id="4" creationId="{DCBCD85B-23A4-43DB-A5A7-66AB5E90ED64}"/>
          </ac:picMkLst>
        </pc:picChg>
      </pc:sldChg>
      <pc:sldChg chg="addSp delSp modSp mod setBg modClrScheme setClrOvrMap delDesignElem chgLayout">
        <pc:chgData name="singh singh" userId="db92a13bff72a7ba" providerId="Windows Live" clId="Web-{DE4311C5-025C-48CD-9EFF-24B81923CB17}" dt="2021-07-10T08:13:56.962" v="2735" actId="20577"/>
        <pc:sldMkLst>
          <pc:docMk/>
          <pc:sldMk cId="2510158977" sldId="263"/>
        </pc:sldMkLst>
        <pc:spChg chg="mod ord">
          <ac:chgData name="singh singh" userId="db92a13bff72a7ba" providerId="Windows Live" clId="Web-{DE4311C5-025C-48CD-9EFF-24B81923CB17}" dt="2021-07-09T15:41:13.711" v="2521" actId="20577"/>
          <ac:spMkLst>
            <pc:docMk/>
            <pc:sldMk cId="2510158977" sldId="263"/>
            <ac:spMk id="2" creationId="{D2B5CA8E-4191-4516-A1CE-06389A2E3165}"/>
          </ac:spMkLst>
        </pc:spChg>
        <pc:spChg chg="mod ord">
          <ac:chgData name="singh singh" userId="db92a13bff72a7ba" providerId="Windows Live" clId="Web-{DE4311C5-025C-48CD-9EFF-24B81923CB17}" dt="2021-07-09T15:24:38.461" v="2319"/>
          <ac:spMkLst>
            <pc:docMk/>
            <pc:sldMk cId="2510158977" sldId="263"/>
            <ac:spMk id="3" creationId="{584A4C76-E84C-4EC7-A596-6D66A89B3C27}"/>
          </ac:spMkLst>
        </pc:spChg>
        <pc:spChg chg="add mod">
          <ac:chgData name="singh singh" userId="db92a13bff72a7ba" providerId="Windows Live" clId="Web-{DE4311C5-025C-48CD-9EFF-24B81923CB17}" dt="2021-07-10T08:13:56.962" v="2735" actId="20577"/>
          <ac:spMkLst>
            <pc:docMk/>
            <pc:sldMk cId="2510158977" sldId="263"/>
            <ac:spMk id="4" creationId="{4E316E64-7E22-43EA-8AE7-12F566754396}"/>
          </ac:spMkLst>
        </pc:spChg>
        <pc:spChg chg="add del">
          <ac:chgData name="singh singh" userId="db92a13bff72a7ba" providerId="Windows Live" clId="Web-{DE4311C5-025C-48CD-9EFF-24B81923CB17}" dt="2021-07-07T16:07:54.379" v="682"/>
          <ac:spMkLst>
            <pc:docMk/>
            <pc:sldMk cId="2510158977" sldId="263"/>
            <ac:spMk id="6" creationId="{2A6B319F-86FE-4754-878E-06F0804D882B}"/>
          </ac:spMkLst>
        </pc:spChg>
        <pc:spChg chg="add del">
          <ac:chgData name="singh singh" userId="db92a13bff72a7ba" providerId="Windows Live" clId="Web-{DE4311C5-025C-48CD-9EFF-24B81923CB17}" dt="2021-07-07T16:07:54.379" v="682"/>
          <ac:spMkLst>
            <pc:docMk/>
            <pc:sldMk cId="2510158977" sldId="263"/>
            <ac:spMk id="7" creationId="{DCF7D1B5-3477-499F-ACC5-2C8B07F4EDB3}"/>
          </ac:spMkLst>
        </pc:spChg>
        <pc:spChg chg="add del">
          <ac:chgData name="singh singh" userId="db92a13bff72a7ba" providerId="Windows Live" clId="Web-{DE4311C5-025C-48CD-9EFF-24B81923CB17}" dt="2021-07-09T15:24:38.461" v="2319"/>
          <ac:spMkLst>
            <pc:docMk/>
            <pc:sldMk cId="2510158977" sldId="263"/>
            <ac:spMk id="8" creationId="{21739CA5-F0F5-48E1-8E8C-F24B71827E46}"/>
          </ac:spMkLst>
        </pc:spChg>
        <pc:spChg chg="add del">
          <ac:chgData name="singh singh" userId="db92a13bff72a7ba" providerId="Windows Live" clId="Web-{DE4311C5-025C-48CD-9EFF-24B81923CB17}" dt="2021-07-07T16:07:49.863" v="680"/>
          <ac:spMkLst>
            <pc:docMk/>
            <pc:sldMk cId="2510158977" sldId="263"/>
            <ac:spMk id="9" creationId="{8045BF01-625E-4022-91E5-488DB3FCB734}"/>
          </ac:spMkLst>
        </pc:spChg>
        <pc:spChg chg="add del">
          <ac:chgData name="singh singh" userId="db92a13bff72a7ba" providerId="Windows Live" clId="Web-{DE4311C5-025C-48CD-9EFF-24B81923CB17}" dt="2021-07-09T15:24:38.461" v="2319"/>
          <ac:spMkLst>
            <pc:docMk/>
            <pc:sldMk cId="2510158977" sldId="263"/>
            <ac:spMk id="10" creationId="{3EAD2937-F230-41D4-B9C5-975B129BFC20}"/>
          </ac:spMkLst>
        </pc:spChg>
        <pc:spChg chg="add del">
          <ac:chgData name="singh singh" userId="db92a13bff72a7ba" providerId="Windows Live" clId="Web-{DE4311C5-025C-48CD-9EFF-24B81923CB17}" dt="2021-07-07T16:07:49.863" v="680"/>
          <ac:spMkLst>
            <pc:docMk/>
            <pc:sldMk cId="2510158977" sldId="263"/>
            <ac:spMk id="11" creationId="{0E442549-290E-4B7E-892E-F2DB911DD205}"/>
          </ac:spMkLst>
        </pc:spChg>
        <pc:spChg chg="add del">
          <ac:chgData name="singh singh" userId="db92a13bff72a7ba" providerId="Windows Live" clId="Web-{DE4311C5-025C-48CD-9EFF-24B81923CB17}" dt="2021-07-09T15:24:38.461" v="2319"/>
          <ac:spMkLst>
            <pc:docMk/>
            <pc:sldMk cId="2510158977" sldId="263"/>
            <ac:spMk id="13" creationId="{CCD444A3-C338-4886-B7F1-4BA2AF46EB64}"/>
          </ac:spMkLst>
        </pc:spChg>
        <pc:picChg chg="add mod">
          <ac:chgData name="singh singh" userId="db92a13bff72a7ba" providerId="Windows Live" clId="Web-{DE4311C5-025C-48CD-9EFF-24B81923CB17}" dt="2021-07-09T16:18:32.124" v="2642" actId="1076"/>
          <ac:picMkLst>
            <pc:docMk/>
            <pc:sldMk cId="2510158977" sldId="263"/>
            <ac:picMk id="5" creationId="{E151B771-47F5-4630-AA8D-DF0F192F8E63}"/>
          </ac:picMkLst>
        </pc:picChg>
      </pc:sldChg>
      <pc:sldChg chg="del">
        <pc:chgData name="singh singh" userId="db92a13bff72a7ba" providerId="Windows Live" clId="Web-{DE4311C5-025C-48CD-9EFF-24B81923CB17}" dt="2021-07-08T16:04:00.868" v="975"/>
        <pc:sldMkLst>
          <pc:docMk/>
          <pc:sldMk cId="3808657570" sldId="264"/>
        </pc:sldMkLst>
      </pc:sldChg>
      <pc:sldChg chg="del">
        <pc:chgData name="singh singh" userId="db92a13bff72a7ba" providerId="Windows Live" clId="Web-{DE4311C5-025C-48CD-9EFF-24B81923CB17}" dt="2021-07-08T16:04:10.353" v="976"/>
        <pc:sldMkLst>
          <pc:docMk/>
          <pc:sldMk cId="1456132096" sldId="265"/>
        </pc:sldMkLst>
      </pc:sldChg>
      <pc:sldChg chg="addSp delSp modSp mod setBg modClrScheme delDesignElem chgLayout">
        <pc:chgData name="singh singh" userId="db92a13bff72a7ba" providerId="Windows Live" clId="Web-{DE4311C5-025C-48CD-9EFF-24B81923CB17}" dt="2021-07-09T16:18:19.280" v="2639" actId="1076"/>
        <pc:sldMkLst>
          <pc:docMk/>
          <pc:sldMk cId="1506596079" sldId="266"/>
        </pc:sldMkLst>
        <pc:spChg chg="mod ord">
          <ac:chgData name="singh singh" userId="db92a13bff72a7ba" providerId="Windows Live" clId="Web-{DE4311C5-025C-48CD-9EFF-24B81923CB17}" dt="2021-07-09T15:42:25.493" v="2542" actId="20577"/>
          <ac:spMkLst>
            <pc:docMk/>
            <pc:sldMk cId="1506596079" sldId="266"/>
            <ac:spMk id="2" creationId="{2E8B6782-AC7D-481A-83E9-9ACBC15E1201}"/>
          </ac:spMkLst>
        </pc:spChg>
        <pc:spChg chg="mod ord">
          <ac:chgData name="singh singh" userId="db92a13bff72a7ba" providerId="Windows Live" clId="Web-{DE4311C5-025C-48CD-9EFF-24B81923CB17}" dt="2021-07-09T15:54:30.104" v="2552" actId="20577"/>
          <ac:spMkLst>
            <pc:docMk/>
            <pc:sldMk cId="1506596079" sldId="266"/>
            <ac:spMk id="3" creationId="{03CDBB50-9164-4F16-8AEF-7C56CD8E6E1B}"/>
          </ac:spMkLst>
        </pc:spChg>
        <pc:spChg chg="add del">
          <ac:chgData name="singh singh" userId="db92a13bff72a7ba" providerId="Windows Live" clId="Web-{DE4311C5-025C-48CD-9EFF-24B81923CB17}" dt="2021-07-09T15:24:38.461" v="2319"/>
          <ac:spMkLst>
            <pc:docMk/>
            <pc:sldMk cId="1506596079" sldId="266"/>
            <ac:spMk id="5" creationId="{5A0118C5-4F8D-4CF4-BADD-53FEACC6C42A}"/>
          </ac:spMkLst>
        </pc:spChg>
        <pc:spChg chg="add del">
          <ac:chgData name="singh singh" userId="db92a13bff72a7ba" providerId="Windows Live" clId="Web-{DE4311C5-025C-48CD-9EFF-24B81923CB17}" dt="2021-07-09T15:24:38.461" v="2319"/>
          <ac:spMkLst>
            <pc:docMk/>
            <pc:sldMk cId="1506596079" sldId="266"/>
            <ac:spMk id="6" creationId="{4E0A5C5C-2A95-428E-9F6A-0D29EBD57C9F}"/>
          </ac:spMkLst>
        </pc:spChg>
        <pc:spChg chg="add del">
          <ac:chgData name="singh singh" userId="db92a13bff72a7ba" providerId="Windows Live" clId="Web-{DE4311C5-025C-48CD-9EFF-24B81923CB17}" dt="2021-07-09T15:24:38.461" v="2319"/>
          <ac:spMkLst>
            <pc:docMk/>
            <pc:sldMk cId="1506596079" sldId="266"/>
            <ac:spMk id="7" creationId="{1056F38F-7C4E-461D-8709-7D0024AE1F79}"/>
          </ac:spMkLst>
        </pc:spChg>
        <pc:spChg chg="add del">
          <ac:chgData name="singh singh" userId="db92a13bff72a7ba" providerId="Windows Live" clId="Web-{DE4311C5-025C-48CD-9EFF-24B81923CB17}" dt="2021-07-08T16:07:32.232" v="986"/>
          <ac:spMkLst>
            <pc:docMk/>
            <pc:sldMk cId="1506596079" sldId="266"/>
            <ac:spMk id="8" creationId="{09588DA8-065E-4F6F-8EFD-43104AB2E0CF}"/>
          </ac:spMkLst>
        </pc:spChg>
        <pc:spChg chg="add del">
          <ac:chgData name="singh singh" userId="db92a13bff72a7ba" providerId="Windows Live" clId="Web-{DE4311C5-025C-48CD-9EFF-24B81923CB17}" dt="2021-07-09T15:24:38.461" v="2319"/>
          <ac:spMkLst>
            <pc:docMk/>
            <pc:sldMk cId="1506596079" sldId="266"/>
            <ac:spMk id="9" creationId="{C7278469-3C3C-49CE-AEEE-E176A4900B78}"/>
          </ac:spMkLst>
        </pc:spChg>
        <pc:spChg chg="add del">
          <ac:chgData name="singh singh" userId="db92a13bff72a7ba" providerId="Windows Live" clId="Web-{DE4311C5-025C-48CD-9EFF-24B81923CB17}" dt="2021-07-08T16:07:32.232" v="986"/>
          <ac:spMkLst>
            <pc:docMk/>
            <pc:sldMk cId="1506596079" sldId="266"/>
            <ac:spMk id="10" creationId="{C4285719-470E-454C-AF62-8323075F1F5B}"/>
          </ac:spMkLst>
        </pc:spChg>
        <pc:spChg chg="add del">
          <ac:chgData name="singh singh" userId="db92a13bff72a7ba" providerId="Windows Live" clId="Web-{DE4311C5-025C-48CD-9EFF-24B81923CB17}" dt="2021-07-08T16:07:32.232" v="986"/>
          <ac:spMkLst>
            <pc:docMk/>
            <pc:sldMk cId="1506596079" sldId="266"/>
            <ac:spMk id="12" creationId="{CD9FE4EF-C4D8-49A0-B2FF-81D8DB7D8A24}"/>
          </ac:spMkLst>
        </pc:spChg>
        <pc:spChg chg="add del">
          <ac:chgData name="singh singh" userId="db92a13bff72a7ba" providerId="Windows Live" clId="Web-{DE4311C5-025C-48CD-9EFF-24B81923CB17}" dt="2021-07-08T16:07:32.232" v="986"/>
          <ac:spMkLst>
            <pc:docMk/>
            <pc:sldMk cId="1506596079" sldId="266"/>
            <ac:spMk id="14" creationId="{4300840D-0A0B-4512-BACA-B439D5B9C57C}"/>
          </ac:spMkLst>
        </pc:spChg>
        <pc:spChg chg="add del">
          <ac:chgData name="singh singh" userId="db92a13bff72a7ba" providerId="Windows Live" clId="Web-{DE4311C5-025C-48CD-9EFF-24B81923CB17}" dt="2021-07-09T15:24:38.461" v="2319"/>
          <ac:spMkLst>
            <pc:docMk/>
            <pc:sldMk cId="1506596079" sldId="266"/>
            <ac:spMk id="15" creationId="{4C6598AB-1C17-4D54-951C-A082D94ACB7A}"/>
          </ac:spMkLst>
        </pc:spChg>
        <pc:spChg chg="add del">
          <ac:chgData name="singh singh" userId="db92a13bff72a7ba" providerId="Windows Live" clId="Web-{DE4311C5-025C-48CD-9EFF-24B81923CB17}" dt="2021-07-08T16:07:32.232" v="986"/>
          <ac:spMkLst>
            <pc:docMk/>
            <pc:sldMk cId="1506596079" sldId="266"/>
            <ac:spMk id="16" creationId="{D2B78728-A580-49A7-84F9-6EF6F583ADE0}"/>
          </ac:spMkLst>
        </pc:spChg>
        <pc:spChg chg="add del">
          <ac:chgData name="singh singh" userId="db92a13bff72a7ba" providerId="Windows Live" clId="Web-{DE4311C5-025C-48CD-9EFF-24B81923CB17}" dt="2021-07-08T16:07:32.232" v="986"/>
          <ac:spMkLst>
            <pc:docMk/>
            <pc:sldMk cId="1506596079" sldId="266"/>
            <ac:spMk id="18" creationId="{38FAA1A1-D861-433F-88FA-1E9D6FD31D11}"/>
          </ac:spMkLst>
        </pc:spChg>
        <pc:spChg chg="add del">
          <ac:chgData name="singh singh" userId="db92a13bff72a7ba" providerId="Windows Live" clId="Web-{DE4311C5-025C-48CD-9EFF-24B81923CB17}" dt="2021-07-08T16:07:32.232" v="986"/>
          <ac:spMkLst>
            <pc:docMk/>
            <pc:sldMk cId="1506596079" sldId="266"/>
            <ac:spMk id="20" creationId="{8D71EDA1-87BF-4D5D-AB79-F346FD19278A}"/>
          </ac:spMkLst>
        </pc:spChg>
        <pc:spChg chg="add del">
          <ac:chgData name="singh singh" userId="db92a13bff72a7ba" providerId="Windows Live" clId="Web-{DE4311C5-025C-48CD-9EFF-24B81923CB17}" dt="2021-07-09T15:24:38.461" v="2319"/>
          <ac:spMkLst>
            <pc:docMk/>
            <pc:sldMk cId="1506596079" sldId="266"/>
            <ac:spMk id="22" creationId="{C83B66D7-137D-4AC1-B172-53D60F08BEB5}"/>
          </ac:spMkLst>
        </pc:spChg>
        <pc:spChg chg="add del">
          <ac:chgData name="singh singh" userId="db92a13bff72a7ba" providerId="Windows Live" clId="Web-{DE4311C5-025C-48CD-9EFF-24B81923CB17}" dt="2021-07-09T15:24:38.461" v="2319"/>
          <ac:spMkLst>
            <pc:docMk/>
            <pc:sldMk cId="1506596079" sldId="266"/>
            <ac:spMk id="24" creationId="{F6B92503-6984-4D15-8B98-8718709B785D}"/>
          </ac:spMkLst>
        </pc:spChg>
        <pc:spChg chg="add del">
          <ac:chgData name="singh singh" userId="db92a13bff72a7ba" providerId="Windows Live" clId="Web-{DE4311C5-025C-48CD-9EFF-24B81923CB17}" dt="2021-07-09T15:24:38.461" v="2319"/>
          <ac:spMkLst>
            <pc:docMk/>
            <pc:sldMk cId="1506596079" sldId="266"/>
            <ac:spMk id="26" creationId="{08DDF938-524E-4C18-A47D-C00627832366}"/>
          </ac:spMkLst>
        </pc:spChg>
        <pc:grpChg chg="add del">
          <ac:chgData name="singh singh" userId="db92a13bff72a7ba" providerId="Windows Live" clId="Web-{DE4311C5-025C-48CD-9EFF-24B81923CB17}" dt="2021-07-09T15:24:38.461" v="2319"/>
          <ac:grpSpMkLst>
            <pc:docMk/>
            <pc:sldMk cId="1506596079" sldId="266"/>
            <ac:grpSpMk id="11" creationId="{93DC754C-7E09-422D-A8BB-AF632E90DFA2}"/>
          </ac:grpSpMkLst>
        </pc:grpChg>
        <pc:grpChg chg="add del">
          <ac:chgData name="singh singh" userId="db92a13bff72a7ba" providerId="Windows Live" clId="Web-{DE4311C5-025C-48CD-9EFF-24B81923CB17}" dt="2021-07-09T15:24:38.461" v="2319"/>
          <ac:grpSpMkLst>
            <pc:docMk/>
            <pc:sldMk cId="1506596079" sldId="266"/>
            <ac:grpSpMk id="28" creationId="{3773FAF5-C452-4455-9411-D6AF5EBD4CA9}"/>
          </ac:grpSpMkLst>
        </pc:grpChg>
        <pc:picChg chg="add mod">
          <ac:chgData name="singh singh" userId="db92a13bff72a7ba" providerId="Windows Live" clId="Web-{DE4311C5-025C-48CD-9EFF-24B81923CB17}" dt="2021-07-09T16:18:19.280" v="2639" actId="1076"/>
          <ac:picMkLst>
            <pc:docMk/>
            <pc:sldMk cId="1506596079" sldId="266"/>
            <ac:picMk id="4" creationId="{F1A81D05-6DA1-4403-B626-75C41B7050ED}"/>
          </ac:picMkLst>
        </pc:picChg>
      </pc:sldChg>
      <pc:sldChg chg="addSp delSp modSp mod setBg modClrScheme delDesignElem chgLayout">
        <pc:chgData name="singh singh" userId="db92a13bff72a7ba" providerId="Windows Live" clId="Web-{DE4311C5-025C-48CD-9EFF-24B81923CB17}" dt="2021-07-19T05:38:00.486" v="3380" actId="20577"/>
        <pc:sldMkLst>
          <pc:docMk/>
          <pc:sldMk cId="924306850" sldId="267"/>
        </pc:sldMkLst>
        <pc:spChg chg="mod ord">
          <ac:chgData name="singh singh" userId="db92a13bff72a7ba" providerId="Windows Live" clId="Web-{DE4311C5-025C-48CD-9EFF-24B81923CB17}" dt="2021-07-09T15:54:45.808" v="2553" actId="20577"/>
          <ac:spMkLst>
            <pc:docMk/>
            <pc:sldMk cId="924306850" sldId="267"/>
            <ac:spMk id="2" creationId="{A5A82784-C040-4A95-9DE3-46FFB39D56C0}"/>
          </ac:spMkLst>
        </pc:spChg>
        <pc:spChg chg="mod ord">
          <ac:chgData name="singh singh" userId="db92a13bff72a7ba" providerId="Windows Live" clId="Web-{DE4311C5-025C-48CD-9EFF-24B81923CB17}" dt="2021-07-19T05:38:00.486" v="3380" actId="20577"/>
          <ac:spMkLst>
            <pc:docMk/>
            <pc:sldMk cId="924306850" sldId="267"/>
            <ac:spMk id="3" creationId="{E0E6E4A2-F186-4791-90B9-56BC3CA870D1}"/>
          </ac:spMkLst>
        </pc:spChg>
        <pc:spChg chg="add del">
          <ac:chgData name="singh singh" userId="db92a13bff72a7ba" providerId="Windows Live" clId="Web-{DE4311C5-025C-48CD-9EFF-24B81923CB17}" dt="2021-07-08T16:19:31.417" v="1253"/>
          <ac:spMkLst>
            <pc:docMk/>
            <pc:sldMk cId="924306850" sldId="267"/>
            <ac:spMk id="5" creationId="{815925C2-A704-4D47-B1C1-3FCA52512EC1}"/>
          </ac:spMkLst>
        </pc:spChg>
        <pc:spChg chg="add del">
          <ac:chgData name="singh singh" userId="db92a13bff72a7ba" providerId="Windows Live" clId="Web-{DE4311C5-025C-48CD-9EFF-24B81923CB17}" dt="2021-07-08T16:19:31.417" v="1253"/>
          <ac:spMkLst>
            <pc:docMk/>
            <pc:sldMk cId="924306850" sldId="267"/>
            <ac:spMk id="6" creationId="{01D4315C-C23C-4FD3-98DF-08C29E2292A8}"/>
          </ac:spMkLst>
        </pc:spChg>
        <pc:spChg chg="add del">
          <ac:chgData name="singh singh" userId="db92a13bff72a7ba" providerId="Windows Live" clId="Web-{DE4311C5-025C-48CD-9EFF-24B81923CB17}" dt="2021-07-08T16:19:23.667" v="1251"/>
          <ac:spMkLst>
            <pc:docMk/>
            <pc:sldMk cId="924306850" sldId="267"/>
            <ac:spMk id="8" creationId="{827B839B-9ADE-406B-8590-F1CAEDED45A1}"/>
          </ac:spMkLst>
        </pc:spChg>
        <pc:spChg chg="add del">
          <ac:chgData name="singh singh" userId="db92a13bff72a7ba" providerId="Windows Live" clId="Web-{DE4311C5-025C-48CD-9EFF-24B81923CB17}" dt="2021-07-09T15:24:38.461" v="2319"/>
          <ac:spMkLst>
            <pc:docMk/>
            <pc:sldMk cId="924306850" sldId="267"/>
            <ac:spMk id="9" creationId="{5C8908E2-EE49-44D2-9428-A28D2312A8D5}"/>
          </ac:spMkLst>
        </pc:spChg>
        <pc:spChg chg="add del">
          <ac:chgData name="singh singh" userId="db92a13bff72a7ba" providerId="Windows Live" clId="Web-{DE4311C5-025C-48CD-9EFF-24B81923CB17}" dt="2021-07-08T16:19:23.667" v="1251"/>
          <ac:spMkLst>
            <pc:docMk/>
            <pc:sldMk cId="924306850" sldId="267"/>
            <ac:spMk id="10" creationId="{CFE45BF0-46DB-408C-B5F7-7B11716805D4}"/>
          </ac:spMkLst>
        </pc:spChg>
        <pc:spChg chg="add del">
          <ac:chgData name="singh singh" userId="db92a13bff72a7ba" providerId="Windows Live" clId="Web-{DE4311C5-025C-48CD-9EFF-24B81923CB17}" dt="2021-07-08T16:19:23.667" v="1251"/>
          <ac:spMkLst>
            <pc:docMk/>
            <pc:sldMk cId="924306850" sldId="267"/>
            <ac:spMk id="12" creationId="{2AEBC8F2-97B1-41B4-93F1-2D289E197FBA}"/>
          </ac:spMkLst>
        </pc:spChg>
        <pc:spChg chg="add del">
          <ac:chgData name="singh singh" userId="db92a13bff72a7ba" providerId="Windows Live" clId="Web-{DE4311C5-025C-48CD-9EFF-24B81923CB17}" dt="2021-07-08T16:19:23.667" v="1251"/>
          <ac:spMkLst>
            <pc:docMk/>
            <pc:sldMk cId="924306850" sldId="267"/>
            <ac:spMk id="14" creationId="{472E3A19-F5D5-48FC-BB9C-48C2F68F598B}"/>
          </ac:spMkLst>
        </pc:spChg>
        <pc:spChg chg="add del">
          <ac:chgData name="singh singh" userId="db92a13bff72a7ba" providerId="Windows Live" clId="Web-{DE4311C5-025C-48CD-9EFF-24B81923CB17}" dt="2021-07-08T16:19:23.667" v="1251"/>
          <ac:spMkLst>
            <pc:docMk/>
            <pc:sldMk cId="924306850" sldId="267"/>
            <ac:spMk id="16" creationId="{7A62E32F-BB65-43A8-8EB5-92346890E549}"/>
          </ac:spMkLst>
        </pc:spChg>
        <pc:spChg chg="add del">
          <ac:chgData name="singh singh" userId="db92a13bff72a7ba" providerId="Windows Live" clId="Web-{DE4311C5-025C-48CD-9EFF-24B81923CB17}" dt="2021-07-08T16:19:23.667" v="1251"/>
          <ac:spMkLst>
            <pc:docMk/>
            <pc:sldMk cId="924306850" sldId="267"/>
            <ac:spMk id="18" creationId="{14E91B64-9FCC-451E-AFB4-A827D6329367}"/>
          </ac:spMkLst>
        </pc:spChg>
        <pc:spChg chg="add del">
          <ac:chgData name="singh singh" userId="db92a13bff72a7ba" providerId="Windows Live" clId="Web-{DE4311C5-025C-48CD-9EFF-24B81923CB17}" dt="2021-07-09T15:24:38.461" v="2319"/>
          <ac:spMkLst>
            <pc:docMk/>
            <pc:sldMk cId="924306850" sldId="267"/>
            <ac:spMk id="19" creationId="{BD92035A-AA2F-4CD8-A556-1CE8BDEC75BD}"/>
          </ac:spMkLst>
        </pc:spChg>
        <pc:spChg chg="add del">
          <ac:chgData name="singh singh" userId="db92a13bff72a7ba" providerId="Windows Live" clId="Web-{DE4311C5-025C-48CD-9EFF-24B81923CB17}" dt="2021-07-09T15:24:38.461" v="2319"/>
          <ac:spMkLst>
            <pc:docMk/>
            <pc:sldMk cId="924306850" sldId="267"/>
            <ac:spMk id="20" creationId="{ED888B23-07FA-482A-96DF-47E31AF1A603}"/>
          </ac:spMkLst>
        </pc:spChg>
        <pc:grpChg chg="add del">
          <ac:chgData name="singh singh" userId="db92a13bff72a7ba" providerId="Windows Live" clId="Web-{DE4311C5-025C-48CD-9EFF-24B81923CB17}" dt="2021-07-08T16:19:31.417" v="1253"/>
          <ac:grpSpMkLst>
            <pc:docMk/>
            <pc:sldMk cId="924306850" sldId="267"/>
            <ac:grpSpMk id="7" creationId="{5E6B47BC-43FD-4C91-8BFF-B41B99A8A39E}"/>
          </ac:grpSpMkLst>
        </pc:grpChg>
        <pc:grpChg chg="add del">
          <ac:chgData name="singh singh" userId="db92a13bff72a7ba" providerId="Windows Live" clId="Web-{DE4311C5-025C-48CD-9EFF-24B81923CB17}" dt="2021-07-08T16:19:31.417" v="1253"/>
          <ac:grpSpMkLst>
            <pc:docMk/>
            <pc:sldMk cId="924306850" sldId="267"/>
            <ac:grpSpMk id="11" creationId="{43F5E015-E085-4624-B431-B42414448684}"/>
          </ac:grpSpMkLst>
        </pc:grpChg>
        <pc:grpChg chg="add del">
          <ac:chgData name="singh singh" userId="db92a13bff72a7ba" providerId="Windows Live" clId="Web-{DE4311C5-025C-48CD-9EFF-24B81923CB17}" dt="2021-07-09T15:24:38.461" v="2319"/>
          <ac:grpSpMkLst>
            <pc:docMk/>
            <pc:sldMk cId="924306850" sldId="267"/>
            <ac:grpSpMk id="13" creationId="{5D1A9D8B-3117-4D9D-BDA4-DD81895098B0}"/>
          </ac:grpSpMkLst>
        </pc:grpChg>
        <pc:picChg chg="add mod">
          <ac:chgData name="singh singh" userId="db92a13bff72a7ba" providerId="Windows Live" clId="Web-{DE4311C5-025C-48CD-9EFF-24B81923CB17}" dt="2021-07-09T16:18:03.374" v="2635" actId="1076"/>
          <ac:picMkLst>
            <pc:docMk/>
            <pc:sldMk cId="924306850" sldId="267"/>
            <ac:picMk id="4" creationId="{1F3100BB-B467-477F-9CA3-8BA0FA56EDD7}"/>
          </ac:picMkLst>
        </pc:picChg>
      </pc:sldChg>
      <pc:sldChg chg="addSp modSp new mod modClrScheme chgLayout">
        <pc:chgData name="singh singh" userId="db92a13bff72a7ba" providerId="Windows Live" clId="Web-{DE4311C5-025C-48CD-9EFF-24B81923CB17}" dt="2021-07-10T08:19:52.516" v="2743" actId="20577"/>
        <pc:sldMkLst>
          <pc:docMk/>
          <pc:sldMk cId="1447600645" sldId="268"/>
        </pc:sldMkLst>
        <pc:spChg chg="mod ord">
          <ac:chgData name="singh singh" userId="db92a13bff72a7ba" providerId="Windows Live" clId="Web-{DE4311C5-025C-48CD-9EFF-24B81923CB17}" dt="2021-07-09T15:55:52.841" v="2561" actId="1076"/>
          <ac:spMkLst>
            <pc:docMk/>
            <pc:sldMk cId="1447600645" sldId="268"/>
            <ac:spMk id="2" creationId="{545AF522-313E-4BFE-9387-DFFA81713D11}"/>
          </ac:spMkLst>
        </pc:spChg>
        <pc:spChg chg="mod ord">
          <ac:chgData name="singh singh" userId="db92a13bff72a7ba" providerId="Windows Live" clId="Web-{DE4311C5-025C-48CD-9EFF-24B81923CB17}" dt="2021-07-09T15:24:38.461" v="2319"/>
          <ac:spMkLst>
            <pc:docMk/>
            <pc:sldMk cId="1447600645" sldId="268"/>
            <ac:spMk id="3" creationId="{285E1555-C1AA-436D-B176-F3A42616BD0E}"/>
          </ac:spMkLst>
        </pc:spChg>
        <pc:spChg chg="mod ord">
          <ac:chgData name="singh singh" userId="db92a13bff72a7ba" providerId="Windows Live" clId="Web-{DE4311C5-025C-48CD-9EFF-24B81923CB17}" dt="2021-07-10T08:19:52.516" v="2743" actId="20577"/>
          <ac:spMkLst>
            <pc:docMk/>
            <pc:sldMk cId="1447600645" sldId="268"/>
            <ac:spMk id="4" creationId="{DB34CA13-2F25-4663-A0D0-05DE4418D89D}"/>
          </ac:spMkLst>
        </pc:spChg>
        <pc:picChg chg="add mod">
          <ac:chgData name="singh singh" userId="db92a13bff72a7ba" providerId="Windows Live" clId="Web-{DE4311C5-025C-48CD-9EFF-24B81923CB17}" dt="2021-07-08T17:04:54.110" v="1550" actId="1076"/>
          <ac:picMkLst>
            <pc:docMk/>
            <pc:sldMk cId="1447600645" sldId="268"/>
            <ac:picMk id="5" creationId="{E6FCC210-A170-463E-8F3F-61E67644E47E}"/>
          </ac:picMkLst>
        </pc:picChg>
        <pc:picChg chg="add mod">
          <ac:chgData name="singh singh" userId="db92a13bff72a7ba" providerId="Windows Live" clId="Web-{DE4311C5-025C-48CD-9EFF-24B81923CB17}" dt="2021-07-09T16:17:45.967" v="2631" actId="1076"/>
          <ac:picMkLst>
            <pc:docMk/>
            <pc:sldMk cId="1447600645" sldId="268"/>
            <ac:picMk id="7" creationId="{470FB479-FAC7-4C73-8DED-039A531618D7}"/>
          </ac:picMkLst>
        </pc:picChg>
      </pc:sldChg>
      <pc:sldChg chg="addSp delSp modSp new mod modClrScheme chgLayout">
        <pc:chgData name="singh singh" userId="db92a13bff72a7ba" providerId="Windows Live" clId="Web-{DE4311C5-025C-48CD-9EFF-24B81923CB17}" dt="2021-07-09T16:17:14.732" v="2624" actId="1076"/>
        <pc:sldMkLst>
          <pc:docMk/>
          <pc:sldMk cId="1361769568" sldId="269"/>
        </pc:sldMkLst>
        <pc:spChg chg="mod ord">
          <ac:chgData name="singh singh" userId="db92a13bff72a7ba" providerId="Windows Live" clId="Web-{DE4311C5-025C-48CD-9EFF-24B81923CB17}" dt="2021-07-09T16:11:19.099" v="2562" actId="1076"/>
          <ac:spMkLst>
            <pc:docMk/>
            <pc:sldMk cId="1361769568" sldId="269"/>
            <ac:spMk id="2" creationId="{0BADA3D0-9924-4A1E-8751-0880B36A2F48}"/>
          </ac:spMkLst>
        </pc:spChg>
        <pc:spChg chg="del">
          <ac:chgData name="singh singh" userId="db92a13bff72a7ba" providerId="Windows Live" clId="Web-{DE4311C5-025C-48CD-9EFF-24B81923CB17}" dt="2021-07-08T17:13:48.546" v="1614"/>
          <ac:spMkLst>
            <pc:docMk/>
            <pc:sldMk cId="1361769568" sldId="269"/>
            <ac:spMk id="3" creationId="{E4BC5C30-2BE2-493C-8A85-4FC71B7912B4}"/>
          </ac:spMkLst>
        </pc:spChg>
        <pc:spChg chg="mod ord">
          <ac:chgData name="singh singh" userId="db92a13bff72a7ba" providerId="Windows Live" clId="Web-{DE4311C5-025C-48CD-9EFF-24B81923CB17}" dt="2021-07-09T15:24:38.461" v="2319"/>
          <ac:spMkLst>
            <pc:docMk/>
            <pc:sldMk cId="1361769568" sldId="269"/>
            <ac:spMk id="4" creationId="{334C74E3-3C22-477F-845F-CA4B8F9A3C9F}"/>
          </ac:spMkLst>
        </pc:spChg>
        <pc:picChg chg="add mod">
          <ac:chgData name="singh singh" userId="db92a13bff72a7ba" providerId="Windows Live" clId="Web-{DE4311C5-025C-48CD-9EFF-24B81923CB17}" dt="2021-07-09T16:17:14.732" v="2624" actId="1076"/>
          <ac:picMkLst>
            <pc:docMk/>
            <pc:sldMk cId="1361769568" sldId="269"/>
            <ac:picMk id="3" creationId="{349B5047-BC36-477C-9CC6-512F8F90C227}"/>
          </ac:picMkLst>
        </pc:picChg>
        <pc:picChg chg="add mod ord">
          <ac:chgData name="singh singh" userId="db92a13bff72a7ba" providerId="Windows Live" clId="Web-{DE4311C5-025C-48CD-9EFF-24B81923CB17}" dt="2021-07-09T16:11:37.990" v="2564" actId="1076"/>
          <ac:picMkLst>
            <pc:docMk/>
            <pc:sldMk cId="1361769568" sldId="269"/>
            <ac:picMk id="5" creationId="{5819E5E8-839B-43BF-ABAA-FCD481466B8F}"/>
          </ac:picMkLst>
        </pc:picChg>
      </pc:sldChg>
      <pc:sldChg chg="addSp delSp modSp new mod modClrScheme chgLayout">
        <pc:chgData name="singh singh" userId="db92a13bff72a7ba" providerId="Windows Live" clId="Web-{DE4311C5-025C-48CD-9EFF-24B81923CB17}" dt="2021-07-19T05:44:18.838" v="3435" actId="20577"/>
        <pc:sldMkLst>
          <pc:docMk/>
          <pc:sldMk cId="1520960670" sldId="270"/>
        </pc:sldMkLst>
        <pc:spChg chg="mod ord">
          <ac:chgData name="singh singh" userId="db92a13bff72a7ba" providerId="Windows Live" clId="Web-{DE4311C5-025C-48CD-9EFF-24B81923CB17}" dt="2021-07-09T16:12:10.006" v="2566" actId="1076"/>
          <ac:spMkLst>
            <pc:docMk/>
            <pc:sldMk cId="1520960670" sldId="270"/>
            <ac:spMk id="2" creationId="{0246FBA7-E25B-434B-95D1-51199EB08725}"/>
          </ac:spMkLst>
        </pc:spChg>
        <pc:spChg chg="del">
          <ac:chgData name="singh singh" userId="db92a13bff72a7ba" providerId="Windows Live" clId="Web-{DE4311C5-025C-48CD-9EFF-24B81923CB17}" dt="2021-07-08T18:03:20.719" v="1669"/>
          <ac:spMkLst>
            <pc:docMk/>
            <pc:sldMk cId="1520960670" sldId="270"/>
            <ac:spMk id="3" creationId="{84E17948-B75C-45A3-89F2-1328BAABD2E3}"/>
          </ac:spMkLst>
        </pc:spChg>
        <pc:spChg chg="mod ord">
          <ac:chgData name="singh singh" userId="db92a13bff72a7ba" providerId="Windows Live" clId="Web-{DE4311C5-025C-48CD-9EFF-24B81923CB17}" dt="2021-07-09T16:12:18.756" v="2567" actId="1076"/>
          <ac:spMkLst>
            <pc:docMk/>
            <pc:sldMk cId="1520960670" sldId="270"/>
            <ac:spMk id="4" creationId="{20D7BF0A-4F59-4D53-887F-BB5E9E5B5729}"/>
          </ac:spMkLst>
        </pc:spChg>
        <pc:spChg chg="add del mod">
          <ac:chgData name="singh singh" userId="db92a13bff72a7ba" providerId="Windows Live" clId="Web-{DE4311C5-025C-48CD-9EFF-24B81923CB17}" dt="2021-07-19T05:41:47.272" v="3392"/>
          <ac:spMkLst>
            <pc:docMk/>
            <pc:sldMk cId="1520960670" sldId="270"/>
            <ac:spMk id="6" creationId="{F39B2484-37B8-416A-A11C-E9C3B6B39324}"/>
          </ac:spMkLst>
        </pc:spChg>
        <pc:spChg chg="add mod">
          <ac:chgData name="singh singh" userId="db92a13bff72a7ba" providerId="Windows Live" clId="Web-{DE4311C5-025C-48CD-9EFF-24B81923CB17}" dt="2021-07-19T05:44:18.838" v="3435" actId="20577"/>
          <ac:spMkLst>
            <pc:docMk/>
            <pc:sldMk cId="1520960670" sldId="270"/>
            <ac:spMk id="7" creationId="{2023B0D2-FD1C-4443-99F9-81A9955E1169}"/>
          </ac:spMkLst>
        </pc:spChg>
        <pc:spChg chg="add del">
          <ac:chgData name="singh singh" userId="db92a13bff72a7ba" providerId="Windows Live" clId="Web-{DE4311C5-025C-48CD-9EFF-24B81923CB17}" dt="2021-07-19T05:41:42.913" v="3390"/>
          <ac:spMkLst>
            <pc:docMk/>
            <pc:sldMk cId="1520960670" sldId="270"/>
            <ac:spMk id="8" creationId="{2FD17503-C3C6-4C6E-9D85-8AEA8AE537D7}"/>
          </ac:spMkLst>
        </pc:spChg>
        <pc:spChg chg="add del">
          <ac:chgData name="singh singh" userId="db92a13bff72a7ba" providerId="Windows Live" clId="Web-{DE4311C5-025C-48CD-9EFF-24B81923CB17}" dt="2021-07-19T05:41:42.506" v="3389"/>
          <ac:spMkLst>
            <pc:docMk/>
            <pc:sldMk cId="1520960670" sldId="270"/>
            <ac:spMk id="9" creationId="{5E69343B-D3EA-4A72-A121-BD2D81EC615B}"/>
          </ac:spMkLst>
        </pc:spChg>
        <pc:picChg chg="add mod">
          <ac:chgData name="singh singh" userId="db92a13bff72a7ba" providerId="Windows Live" clId="Web-{DE4311C5-025C-48CD-9EFF-24B81923CB17}" dt="2021-07-19T05:44:01.556" v="3434" actId="1076"/>
          <ac:picMkLst>
            <pc:docMk/>
            <pc:sldMk cId="1520960670" sldId="270"/>
            <ac:picMk id="3" creationId="{D618FF33-AE98-44F5-8BF8-9C51CA0846D1}"/>
          </ac:picMkLst>
        </pc:picChg>
        <pc:picChg chg="add mod ord">
          <ac:chgData name="singh singh" userId="db92a13bff72a7ba" providerId="Windows Live" clId="Web-{DE4311C5-025C-48CD-9EFF-24B81923CB17}" dt="2021-07-19T05:40:54.224" v="3382" actId="14100"/>
          <ac:picMkLst>
            <pc:docMk/>
            <pc:sldMk cId="1520960670" sldId="270"/>
            <ac:picMk id="5" creationId="{5F6C7598-7642-4FA9-9D9A-82CB5E2C525F}"/>
          </ac:picMkLst>
        </pc:picChg>
      </pc:sldChg>
      <pc:sldChg chg="addSp delSp modSp new mod modClrScheme chgLayout">
        <pc:chgData name="singh singh" userId="db92a13bff72a7ba" providerId="Windows Live" clId="Web-{DE4311C5-025C-48CD-9EFF-24B81923CB17}" dt="2021-07-19T05:46:31.778" v="3484" actId="20577"/>
        <pc:sldMkLst>
          <pc:docMk/>
          <pc:sldMk cId="3923850268" sldId="271"/>
        </pc:sldMkLst>
        <pc:spChg chg="mod ord">
          <ac:chgData name="singh singh" userId="db92a13bff72a7ba" providerId="Windows Live" clId="Web-{DE4311C5-025C-48CD-9EFF-24B81923CB17}" dt="2021-07-09T16:12:38.444" v="2569" actId="1076"/>
          <ac:spMkLst>
            <pc:docMk/>
            <pc:sldMk cId="3923850268" sldId="271"/>
            <ac:spMk id="2" creationId="{6BBC03EC-252C-4D04-83D5-F76418269BA7}"/>
          </ac:spMkLst>
        </pc:spChg>
        <pc:spChg chg="del">
          <ac:chgData name="singh singh" userId="db92a13bff72a7ba" providerId="Windows Live" clId="Web-{DE4311C5-025C-48CD-9EFF-24B81923CB17}" dt="2021-07-08T18:40:17.484" v="1692"/>
          <ac:spMkLst>
            <pc:docMk/>
            <pc:sldMk cId="3923850268" sldId="271"/>
            <ac:spMk id="3" creationId="{2B9F2BBB-77E8-49D9-9247-B285074D8E4F}"/>
          </ac:spMkLst>
        </pc:spChg>
        <pc:spChg chg="mod ord">
          <ac:chgData name="singh singh" userId="db92a13bff72a7ba" providerId="Windows Live" clId="Web-{DE4311C5-025C-48CD-9EFF-24B81923CB17}" dt="2021-07-09T16:12:45.522" v="2570" actId="1076"/>
          <ac:spMkLst>
            <pc:docMk/>
            <pc:sldMk cId="3923850268" sldId="271"/>
            <ac:spMk id="4" creationId="{40C9E68A-A92C-40C3-84EE-40D832A15826}"/>
          </ac:spMkLst>
        </pc:spChg>
        <pc:spChg chg="add mod">
          <ac:chgData name="singh singh" userId="db92a13bff72a7ba" providerId="Windows Live" clId="Web-{DE4311C5-025C-48CD-9EFF-24B81923CB17}" dt="2021-07-19T05:46:31.778" v="3484" actId="20577"/>
          <ac:spMkLst>
            <pc:docMk/>
            <pc:sldMk cId="3923850268" sldId="271"/>
            <ac:spMk id="6" creationId="{265AB675-FE45-421E-961C-CFA5BD47E2F3}"/>
          </ac:spMkLst>
        </pc:spChg>
        <pc:picChg chg="add mod">
          <ac:chgData name="singh singh" userId="db92a13bff72a7ba" providerId="Windows Live" clId="Web-{DE4311C5-025C-48CD-9EFF-24B81923CB17}" dt="2021-07-19T05:44:41.245" v="3437" actId="1076"/>
          <ac:picMkLst>
            <pc:docMk/>
            <pc:sldMk cId="3923850268" sldId="271"/>
            <ac:picMk id="3" creationId="{4655191B-EB65-4CE4-AFC6-5D0058467CEE}"/>
          </ac:picMkLst>
        </pc:picChg>
        <pc:picChg chg="add mod ord">
          <ac:chgData name="singh singh" userId="db92a13bff72a7ba" providerId="Windows Live" clId="Web-{DE4311C5-025C-48CD-9EFF-24B81923CB17}" dt="2021-07-19T05:45:08.120" v="3441" actId="14100"/>
          <ac:picMkLst>
            <pc:docMk/>
            <pc:sldMk cId="3923850268" sldId="271"/>
            <ac:picMk id="5" creationId="{AA7FB008-E43F-4F0B-9411-2AB04AA17698}"/>
          </ac:picMkLst>
        </pc:picChg>
      </pc:sldChg>
      <pc:sldChg chg="addSp delSp modSp new mod modClrScheme chgLayout">
        <pc:chgData name="singh singh" userId="db92a13bff72a7ba" providerId="Windows Live" clId="Web-{DE4311C5-025C-48CD-9EFF-24B81923CB17}" dt="2021-07-19T05:49:54.533" v="3536" actId="20577"/>
        <pc:sldMkLst>
          <pc:docMk/>
          <pc:sldMk cId="1631266462" sldId="272"/>
        </pc:sldMkLst>
        <pc:spChg chg="mod ord">
          <ac:chgData name="singh singh" userId="db92a13bff72a7ba" providerId="Windows Live" clId="Web-{DE4311C5-025C-48CD-9EFF-24B81923CB17}" dt="2021-07-09T16:13:00.992" v="2571" actId="1076"/>
          <ac:spMkLst>
            <pc:docMk/>
            <pc:sldMk cId="1631266462" sldId="272"/>
            <ac:spMk id="2" creationId="{5FE8962F-5E45-4846-A20D-76C51820CC8F}"/>
          </ac:spMkLst>
        </pc:spChg>
        <pc:spChg chg="del">
          <ac:chgData name="singh singh" userId="db92a13bff72a7ba" providerId="Windows Live" clId="Web-{DE4311C5-025C-48CD-9EFF-24B81923CB17}" dt="2021-07-08T20:02:30.951" v="1706"/>
          <ac:spMkLst>
            <pc:docMk/>
            <pc:sldMk cId="1631266462" sldId="272"/>
            <ac:spMk id="3" creationId="{7BAFA3F2-2597-4404-8587-FA6CF0E8A8D0}"/>
          </ac:spMkLst>
        </pc:spChg>
        <pc:spChg chg="mod ord">
          <ac:chgData name="singh singh" userId="db92a13bff72a7ba" providerId="Windows Live" clId="Web-{DE4311C5-025C-48CD-9EFF-24B81923CB17}" dt="2021-07-09T16:13:06.867" v="2572" actId="1076"/>
          <ac:spMkLst>
            <pc:docMk/>
            <pc:sldMk cId="1631266462" sldId="272"/>
            <ac:spMk id="4" creationId="{774D56BB-A39E-41E5-8CF7-0E1C28F30EB8}"/>
          </ac:spMkLst>
        </pc:spChg>
        <pc:spChg chg="add mod">
          <ac:chgData name="singh singh" userId="db92a13bff72a7ba" providerId="Windows Live" clId="Web-{DE4311C5-025C-48CD-9EFF-24B81923CB17}" dt="2021-07-19T05:49:54.533" v="3536" actId="20577"/>
          <ac:spMkLst>
            <pc:docMk/>
            <pc:sldMk cId="1631266462" sldId="272"/>
            <ac:spMk id="6" creationId="{8E1B93EA-E275-4D42-BA78-6CC7079369A8}"/>
          </ac:spMkLst>
        </pc:spChg>
        <pc:picChg chg="add mod">
          <ac:chgData name="singh singh" userId="db92a13bff72a7ba" providerId="Windows Live" clId="Web-{DE4311C5-025C-48CD-9EFF-24B81923CB17}" dt="2021-07-19T05:47:06.420" v="3489" actId="14100"/>
          <ac:picMkLst>
            <pc:docMk/>
            <pc:sldMk cId="1631266462" sldId="272"/>
            <ac:picMk id="3" creationId="{8F31C335-F379-406C-9D73-1F73B116D4EA}"/>
          </ac:picMkLst>
        </pc:picChg>
        <pc:picChg chg="add mod ord">
          <ac:chgData name="singh singh" userId="db92a13bff72a7ba" providerId="Windows Live" clId="Web-{DE4311C5-025C-48CD-9EFF-24B81923CB17}" dt="2021-07-19T05:46:54.982" v="3485" actId="1076"/>
          <ac:picMkLst>
            <pc:docMk/>
            <pc:sldMk cId="1631266462" sldId="272"/>
            <ac:picMk id="5" creationId="{D9401C16-29AA-4B30-81ED-F6104397D44B}"/>
          </ac:picMkLst>
        </pc:picChg>
      </pc:sldChg>
      <pc:sldChg chg="addSp delSp modSp new mod modClrScheme chgLayout">
        <pc:chgData name="singh singh" userId="db92a13bff72a7ba" providerId="Windows Live" clId="Web-{DE4311C5-025C-48CD-9EFF-24B81923CB17}" dt="2021-07-19T05:52:07.832" v="3575" actId="20577"/>
        <pc:sldMkLst>
          <pc:docMk/>
          <pc:sldMk cId="2893162659" sldId="273"/>
        </pc:sldMkLst>
        <pc:spChg chg="mod ord">
          <ac:chgData name="singh singh" userId="db92a13bff72a7ba" providerId="Windows Live" clId="Web-{DE4311C5-025C-48CD-9EFF-24B81923CB17}" dt="2021-07-09T16:13:18.867" v="2573" actId="1076"/>
          <ac:spMkLst>
            <pc:docMk/>
            <pc:sldMk cId="2893162659" sldId="273"/>
            <ac:spMk id="2" creationId="{08021915-3D59-406F-9EFA-D3CAF9D4B9D8}"/>
          </ac:spMkLst>
        </pc:spChg>
        <pc:spChg chg="del">
          <ac:chgData name="singh singh" userId="db92a13bff72a7ba" providerId="Windows Live" clId="Web-{DE4311C5-025C-48CD-9EFF-24B81923CB17}" dt="2021-07-09T05:29:21.575" v="1763"/>
          <ac:spMkLst>
            <pc:docMk/>
            <pc:sldMk cId="2893162659" sldId="273"/>
            <ac:spMk id="3" creationId="{7B38DF01-D434-4A48-8ECC-FE381782E649}"/>
          </ac:spMkLst>
        </pc:spChg>
        <pc:spChg chg="mod ord">
          <ac:chgData name="singh singh" userId="db92a13bff72a7ba" providerId="Windows Live" clId="Web-{DE4311C5-025C-48CD-9EFF-24B81923CB17}" dt="2021-07-09T16:13:23.680" v="2574" actId="1076"/>
          <ac:spMkLst>
            <pc:docMk/>
            <pc:sldMk cId="2893162659" sldId="273"/>
            <ac:spMk id="4" creationId="{FE88AB58-F957-46ED-91F1-678E87391E9C}"/>
          </ac:spMkLst>
        </pc:spChg>
        <pc:spChg chg="add mod">
          <ac:chgData name="singh singh" userId="db92a13bff72a7ba" providerId="Windows Live" clId="Web-{DE4311C5-025C-48CD-9EFF-24B81923CB17}" dt="2021-07-19T05:52:07.832" v="3575" actId="20577"/>
          <ac:spMkLst>
            <pc:docMk/>
            <pc:sldMk cId="2893162659" sldId="273"/>
            <ac:spMk id="6" creationId="{ADC2573D-7CA0-4469-A2A7-2CB5FD8E481A}"/>
          </ac:spMkLst>
        </pc:spChg>
        <pc:picChg chg="add mod">
          <ac:chgData name="singh singh" userId="db92a13bff72a7ba" providerId="Windows Live" clId="Web-{DE4311C5-025C-48CD-9EFF-24B81923CB17}" dt="2021-07-19T05:50:32.487" v="3541" actId="14100"/>
          <ac:picMkLst>
            <pc:docMk/>
            <pc:sldMk cId="2893162659" sldId="273"/>
            <ac:picMk id="3" creationId="{1C47CFB7-4B95-4089-847E-9CF50E67B9C9}"/>
          </ac:picMkLst>
        </pc:picChg>
        <pc:picChg chg="add mod ord">
          <ac:chgData name="singh singh" userId="db92a13bff72a7ba" providerId="Windows Live" clId="Web-{DE4311C5-025C-48CD-9EFF-24B81923CB17}" dt="2021-07-19T05:50:20.393" v="3537" actId="14100"/>
          <ac:picMkLst>
            <pc:docMk/>
            <pc:sldMk cId="2893162659" sldId="273"/>
            <ac:picMk id="5" creationId="{20F14F1A-7073-4681-8ACC-CF00DF3B6054}"/>
          </ac:picMkLst>
        </pc:picChg>
      </pc:sldChg>
      <pc:sldChg chg="addSp delSp modSp new mod modClrScheme chgLayout">
        <pc:chgData name="singh singh" userId="db92a13bff72a7ba" providerId="Windows Live" clId="Web-{DE4311C5-025C-48CD-9EFF-24B81923CB17}" dt="2021-07-19T11:49:47.565" v="3792" actId="1076"/>
        <pc:sldMkLst>
          <pc:docMk/>
          <pc:sldMk cId="3606104384" sldId="274"/>
        </pc:sldMkLst>
        <pc:spChg chg="mod ord">
          <ac:chgData name="singh singh" userId="db92a13bff72a7ba" providerId="Windows Live" clId="Web-{DE4311C5-025C-48CD-9EFF-24B81923CB17}" dt="2021-07-09T16:13:32.805" v="2575" actId="1076"/>
          <ac:spMkLst>
            <pc:docMk/>
            <pc:sldMk cId="3606104384" sldId="274"/>
            <ac:spMk id="2" creationId="{E7D20D29-A120-4C09-B84A-DB365A4CB80C}"/>
          </ac:spMkLst>
        </pc:spChg>
        <pc:spChg chg="del">
          <ac:chgData name="singh singh" userId="db92a13bff72a7ba" providerId="Windows Live" clId="Web-{DE4311C5-025C-48CD-9EFF-24B81923CB17}" dt="2021-07-09T06:10:52.092" v="1853"/>
          <ac:spMkLst>
            <pc:docMk/>
            <pc:sldMk cId="3606104384" sldId="274"/>
            <ac:spMk id="3" creationId="{48E0C6EB-113C-48AE-B6A3-32CF69E30CBD}"/>
          </ac:spMkLst>
        </pc:spChg>
        <pc:spChg chg="add del">
          <ac:chgData name="singh singh" userId="db92a13bff72a7ba" providerId="Windows Live" clId="Web-{DE4311C5-025C-48CD-9EFF-24B81923CB17}" dt="2021-07-09T11:06:53.929" v="1894"/>
          <ac:spMkLst>
            <pc:docMk/>
            <pc:sldMk cId="3606104384" sldId="274"/>
            <ac:spMk id="3" creationId="{EFBCCCD2-B27B-4FF0-BDB0-38179E6F3C51}"/>
          </ac:spMkLst>
        </pc:spChg>
        <pc:spChg chg="mod ord">
          <ac:chgData name="singh singh" userId="db92a13bff72a7ba" providerId="Windows Live" clId="Web-{DE4311C5-025C-48CD-9EFF-24B81923CB17}" dt="2021-07-09T16:13:41.493" v="2577" actId="1076"/>
          <ac:spMkLst>
            <pc:docMk/>
            <pc:sldMk cId="3606104384" sldId="274"/>
            <ac:spMk id="4" creationId="{42FE26DF-2A54-4A44-8736-277832423067}"/>
          </ac:spMkLst>
        </pc:spChg>
        <pc:picChg chg="add mod">
          <ac:chgData name="singh singh" userId="db92a13bff72a7ba" providerId="Windows Live" clId="Web-{DE4311C5-025C-48CD-9EFF-24B81923CB17}" dt="2021-07-19T11:49:47.565" v="3792" actId="1076"/>
          <ac:picMkLst>
            <pc:docMk/>
            <pc:sldMk cId="3606104384" sldId="274"/>
            <ac:picMk id="3" creationId="{C3E97D8B-EB51-437B-A9FE-5DC6B36A63A8}"/>
          </ac:picMkLst>
        </pc:picChg>
        <pc:picChg chg="add mod ord">
          <ac:chgData name="singh singh" userId="db92a13bff72a7ba" providerId="Windows Live" clId="Web-{DE4311C5-025C-48CD-9EFF-24B81923CB17}" dt="2021-07-09T16:15:04.963" v="2594" actId="1076"/>
          <ac:picMkLst>
            <pc:docMk/>
            <pc:sldMk cId="3606104384" sldId="274"/>
            <ac:picMk id="5" creationId="{AF279BC7-AD45-4AA7-86A0-73E47669E179}"/>
          </ac:picMkLst>
        </pc:picChg>
      </pc:sldChg>
      <pc:sldChg chg="addSp modSp new">
        <pc:chgData name="singh singh" userId="db92a13bff72a7ba" providerId="Windows Live" clId="Web-{DE4311C5-025C-48CD-9EFF-24B81923CB17}" dt="2021-07-10T10:33:11.560" v="3053" actId="14100"/>
        <pc:sldMkLst>
          <pc:docMk/>
          <pc:sldMk cId="2105449180" sldId="275"/>
        </pc:sldMkLst>
        <pc:spChg chg="add mod">
          <ac:chgData name="singh singh" userId="db92a13bff72a7ba" providerId="Windows Live" clId="Web-{DE4311C5-025C-48CD-9EFF-24B81923CB17}" dt="2021-07-10T10:32:55.435" v="3050" actId="20577"/>
          <ac:spMkLst>
            <pc:docMk/>
            <pc:sldMk cId="2105449180" sldId="275"/>
            <ac:spMk id="2" creationId="{F9CFD0F7-F024-4F36-9AFF-BB223540E495}"/>
          </ac:spMkLst>
        </pc:spChg>
        <pc:spChg chg="add mod">
          <ac:chgData name="singh singh" userId="db92a13bff72a7ba" providerId="Windows Live" clId="Web-{DE4311C5-025C-48CD-9EFF-24B81923CB17}" dt="2021-07-10T10:33:02.997" v="3051" actId="1076"/>
          <ac:spMkLst>
            <pc:docMk/>
            <pc:sldMk cId="2105449180" sldId="275"/>
            <ac:spMk id="4" creationId="{97D6D531-53DF-461D-AEAA-0E691A2A2EBE}"/>
          </ac:spMkLst>
        </pc:spChg>
        <pc:picChg chg="add mod">
          <ac:chgData name="singh singh" userId="db92a13bff72a7ba" providerId="Windows Live" clId="Web-{DE4311C5-025C-48CD-9EFF-24B81923CB17}" dt="2021-07-10T10:33:11.560" v="3053" actId="14100"/>
          <ac:picMkLst>
            <pc:docMk/>
            <pc:sldMk cId="2105449180" sldId="275"/>
            <ac:picMk id="3" creationId="{21DEF4AD-9A32-4693-ACFD-D96F9A1855A3}"/>
          </ac:picMkLst>
        </pc:picChg>
        <pc:cxnChg chg="add mod">
          <ac:chgData name="singh singh" userId="db92a13bff72a7ba" providerId="Windows Live" clId="Web-{DE4311C5-025C-48CD-9EFF-24B81923CB17}" dt="2021-07-10T10:33:06.747" v="3052" actId="1076"/>
          <ac:cxnSpMkLst>
            <pc:docMk/>
            <pc:sldMk cId="2105449180" sldId="275"/>
            <ac:cxnSpMk id="5" creationId="{C47DE719-8639-4744-BE51-7B3C49C8F943}"/>
          </ac:cxnSpMkLst>
        </pc:cxnChg>
      </pc:sldChg>
      <pc:sldChg chg="addSp modSp new">
        <pc:chgData name="singh singh" userId="db92a13bff72a7ba" providerId="Windows Live" clId="Web-{DE4311C5-025C-48CD-9EFF-24B81923CB17}" dt="2021-07-19T11:50:21.628" v="3796" actId="1076"/>
        <pc:sldMkLst>
          <pc:docMk/>
          <pc:sldMk cId="893818452" sldId="276"/>
        </pc:sldMkLst>
        <pc:spChg chg="mod">
          <ac:chgData name="singh singh" userId="db92a13bff72a7ba" providerId="Windows Live" clId="Web-{DE4311C5-025C-48CD-9EFF-24B81923CB17}" dt="2021-07-10T10:54:51.015" v="3274" actId="1076"/>
          <ac:spMkLst>
            <pc:docMk/>
            <pc:sldMk cId="893818452" sldId="276"/>
            <ac:spMk id="2" creationId="{8747FE42-7C43-4A15-A9B1-9AA572E58488}"/>
          </ac:spMkLst>
        </pc:spChg>
        <pc:spChg chg="mod">
          <ac:chgData name="singh singh" userId="db92a13bff72a7ba" providerId="Windows Live" clId="Web-{DE4311C5-025C-48CD-9EFF-24B81923CB17}" dt="2021-07-10T10:54:48.577" v="3273" actId="1076"/>
          <ac:spMkLst>
            <pc:docMk/>
            <pc:sldMk cId="893818452" sldId="276"/>
            <ac:spMk id="3" creationId="{4E5B2410-A891-42E5-99D8-96FA0C61E58B}"/>
          </ac:spMkLst>
        </pc:spChg>
        <pc:picChg chg="add mod">
          <ac:chgData name="singh singh" userId="db92a13bff72a7ba" providerId="Windows Live" clId="Web-{DE4311C5-025C-48CD-9EFF-24B81923CB17}" dt="2021-07-19T11:50:21.628" v="3796" actId="1076"/>
          <ac:picMkLst>
            <pc:docMk/>
            <pc:sldMk cId="893818452" sldId="276"/>
            <ac:picMk id="5" creationId="{B8F27E56-6FF1-40F0-897E-6515D53B153D}"/>
          </ac:picMkLst>
        </pc:picChg>
      </pc:sldChg>
      <pc:sldChg chg="addSp modSp new">
        <pc:chgData name="singh singh" userId="db92a13bff72a7ba" providerId="Windows Live" clId="Web-{DE4311C5-025C-48CD-9EFF-24B81923CB17}" dt="2021-07-19T11:50:31.582" v="3799" actId="1076"/>
        <pc:sldMkLst>
          <pc:docMk/>
          <pc:sldMk cId="1238122713" sldId="277"/>
        </pc:sldMkLst>
        <pc:picChg chg="add mod">
          <ac:chgData name="singh singh" userId="db92a13bff72a7ba" providerId="Windows Live" clId="Web-{DE4311C5-025C-48CD-9EFF-24B81923CB17}" dt="2021-07-10T10:59:46.615" v="3281" actId="1076"/>
          <ac:picMkLst>
            <pc:docMk/>
            <pc:sldMk cId="1238122713" sldId="277"/>
            <ac:picMk id="2" creationId="{AFC09FF1-0AED-49E6-ACD3-BC6800812654}"/>
          </ac:picMkLst>
        </pc:picChg>
        <pc:picChg chg="add mod">
          <ac:chgData name="singh singh" userId="db92a13bff72a7ba" providerId="Windows Live" clId="Web-{DE4311C5-025C-48CD-9EFF-24B81923CB17}" dt="2021-07-19T11:50:31.582" v="3799" actId="1076"/>
          <ac:picMkLst>
            <pc:docMk/>
            <pc:sldMk cId="1238122713" sldId="277"/>
            <ac:picMk id="4" creationId="{B50C6667-F92C-4E95-AB24-96351D1F23D0}"/>
          </ac:picMkLst>
        </pc:picChg>
      </pc:sldChg>
      <pc:sldChg chg="addSp modSp new">
        <pc:chgData name="singh singh" userId="db92a13bff72a7ba" providerId="Windows Live" clId="Web-{DE4311C5-025C-48CD-9EFF-24B81923CB17}" dt="2021-07-19T11:51:49.099" v="3804" actId="1076"/>
        <pc:sldMkLst>
          <pc:docMk/>
          <pc:sldMk cId="2547855690" sldId="278"/>
        </pc:sldMkLst>
        <pc:spChg chg="add mod">
          <ac:chgData name="singh singh" userId="db92a13bff72a7ba" providerId="Windows Live" clId="Web-{DE4311C5-025C-48CD-9EFF-24B81923CB17}" dt="2021-07-10T11:02:06.947" v="3340" actId="1076"/>
          <ac:spMkLst>
            <pc:docMk/>
            <pc:sldMk cId="2547855690" sldId="278"/>
            <ac:spMk id="3" creationId="{D0E9AE20-1AA6-456F-B29E-AEA4FC521906}"/>
          </ac:spMkLst>
        </pc:spChg>
        <pc:picChg chg="add mod">
          <ac:chgData name="singh singh" userId="db92a13bff72a7ba" providerId="Windows Live" clId="Web-{DE4311C5-025C-48CD-9EFF-24B81923CB17}" dt="2021-07-10T11:00:24.866" v="3289" actId="14100"/>
          <ac:picMkLst>
            <pc:docMk/>
            <pc:sldMk cId="2547855690" sldId="278"/>
            <ac:picMk id="2" creationId="{2A0951AB-21D8-4FCE-9095-71357B65C06E}"/>
          </ac:picMkLst>
        </pc:picChg>
        <pc:picChg chg="add mod">
          <ac:chgData name="singh singh" userId="db92a13bff72a7ba" providerId="Windows Live" clId="Web-{DE4311C5-025C-48CD-9EFF-24B81923CB17}" dt="2021-07-19T11:51:49.099" v="3804" actId="1076"/>
          <ac:picMkLst>
            <pc:docMk/>
            <pc:sldMk cId="2547855690" sldId="278"/>
            <ac:picMk id="5" creationId="{85223F38-19EC-4CFC-9CCE-283CD2E19010}"/>
          </ac:picMkLst>
        </pc:picChg>
      </pc:sldChg>
      <pc:sldChg chg="addSp delSp modSp new">
        <pc:chgData name="singh singh" userId="db92a13bff72a7ba" providerId="Windows Live" clId="Web-{DE4311C5-025C-48CD-9EFF-24B81923CB17}" dt="2021-07-19T11:50:49.019" v="3801" actId="1076"/>
        <pc:sldMkLst>
          <pc:docMk/>
          <pc:sldMk cId="4176700697" sldId="279"/>
        </pc:sldMkLst>
        <pc:spChg chg="mod">
          <ac:chgData name="singh singh" userId="db92a13bff72a7ba" providerId="Windows Live" clId="Web-{DE4311C5-025C-48CD-9EFF-24B81923CB17}" dt="2021-07-19T11:08:51.785" v="3602" actId="1076"/>
          <ac:spMkLst>
            <pc:docMk/>
            <pc:sldMk cId="4176700697" sldId="279"/>
            <ac:spMk id="2" creationId="{A664F9C2-FA28-4ED8-90EF-696DF423359A}"/>
          </ac:spMkLst>
        </pc:spChg>
        <pc:spChg chg="del">
          <ac:chgData name="singh singh" userId="db92a13bff72a7ba" providerId="Windows Live" clId="Web-{DE4311C5-025C-48CD-9EFF-24B81923CB17}" dt="2021-07-19T05:55:47.884" v="3579"/>
          <ac:spMkLst>
            <pc:docMk/>
            <pc:sldMk cId="4176700697" sldId="279"/>
            <ac:spMk id="3" creationId="{821F510E-3DFA-4FD3-80BD-7166251A6751}"/>
          </ac:spMkLst>
        </pc:spChg>
        <pc:picChg chg="add mod">
          <ac:chgData name="singh singh" userId="db92a13bff72a7ba" providerId="Windows Live" clId="Web-{DE4311C5-025C-48CD-9EFF-24B81923CB17}" dt="2021-07-19T11:50:49.019" v="3801" actId="1076"/>
          <ac:picMkLst>
            <pc:docMk/>
            <pc:sldMk cId="4176700697" sldId="279"/>
            <ac:picMk id="4" creationId="{2A737E7B-B771-4B37-BAA2-F31AE8F94CF3}"/>
          </ac:picMkLst>
        </pc:picChg>
      </pc:sldChg>
      <pc:sldChg chg="addSp modSp new">
        <pc:chgData name="singh singh" userId="db92a13bff72a7ba" providerId="Windows Live" clId="Web-{DE4311C5-025C-48CD-9EFF-24B81923CB17}" dt="2021-07-19T11:51:56.911" v="3806" actId="1076"/>
        <pc:sldMkLst>
          <pc:docMk/>
          <pc:sldMk cId="3523029377" sldId="280"/>
        </pc:sldMkLst>
        <pc:spChg chg="mod">
          <ac:chgData name="singh singh" userId="db92a13bff72a7ba" providerId="Windows Live" clId="Web-{DE4311C5-025C-48CD-9EFF-24B81923CB17}" dt="2021-07-19T11:12:58.680" v="3605" actId="20577"/>
          <ac:spMkLst>
            <pc:docMk/>
            <pc:sldMk cId="3523029377" sldId="280"/>
            <ac:spMk id="2" creationId="{642B3B74-DDC7-4E18-9781-64AB99D61092}"/>
          </ac:spMkLst>
        </pc:spChg>
        <pc:spChg chg="mod">
          <ac:chgData name="singh singh" userId="db92a13bff72a7ba" providerId="Windows Live" clId="Web-{DE4311C5-025C-48CD-9EFF-24B81923CB17}" dt="2021-07-19T11:21:54.565" v="3670" actId="1076"/>
          <ac:spMkLst>
            <pc:docMk/>
            <pc:sldMk cId="3523029377" sldId="280"/>
            <ac:spMk id="3" creationId="{8C47AE8E-CAC5-4604-8117-FDC01E54E2FE}"/>
          </ac:spMkLst>
        </pc:spChg>
        <pc:picChg chg="add mod">
          <ac:chgData name="singh singh" userId="db92a13bff72a7ba" providerId="Windows Live" clId="Web-{DE4311C5-025C-48CD-9EFF-24B81923CB17}" dt="2021-07-19T11:51:56.911" v="3806" actId="1076"/>
          <ac:picMkLst>
            <pc:docMk/>
            <pc:sldMk cId="3523029377" sldId="280"/>
            <ac:picMk id="5" creationId="{BFA1F572-75CD-48E4-AF21-247D75B798A8}"/>
          </ac:picMkLst>
        </pc:picChg>
      </pc:sldChg>
      <pc:sldChg chg="addSp modSp new">
        <pc:chgData name="singh singh" userId="db92a13bff72a7ba" providerId="Windows Live" clId="Web-{DE4311C5-025C-48CD-9EFF-24B81923CB17}" dt="2021-07-19T11:52:08.083" v="3808" actId="1076"/>
        <pc:sldMkLst>
          <pc:docMk/>
          <pc:sldMk cId="2233103444" sldId="281"/>
        </pc:sldMkLst>
        <pc:spChg chg="mod">
          <ac:chgData name="singh singh" userId="db92a13bff72a7ba" providerId="Windows Live" clId="Web-{DE4311C5-025C-48CD-9EFF-24B81923CB17}" dt="2021-07-19T11:35:08.221" v="3701" actId="20577"/>
          <ac:spMkLst>
            <pc:docMk/>
            <pc:sldMk cId="2233103444" sldId="281"/>
            <ac:spMk id="2" creationId="{7304EEE4-F0B6-45F6-A513-B2317B6BDF35}"/>
          </ac:spMkLst>
        </pc:spChg>
        <pc:spChg chg="mod">
          <ac:chgData name="singh singh" userId="db92a13bff72a7ba" providerId="Windows Live" clId="Web-{DE4311C5-025C-48CD-9EFF-24B81923CB17}" dt="2021-07-19T11:42:31.213" v="3748" actId="1076"/>
          <ac:spMkLst>
            <pc:docMk/>
            <pc:sldMk cId="2233103444" sldId="281"/>
            <ac:spMk id="3" creationId="{61486506-DACD-4B52-BBCF-BB8993BEEE2B}"/>
          </ac:spMkLst>
        </pc:spChg>
        <pc:spChg chg="mod">
          <ac:chgData name="singh singh" userId="db92a13bff72a7ba" providerId="Windows Live" clId="Web-{DE4311C5-025C-48CD-9EFF-24B81923CB17}" dt="2021-07-19T11:42:48.729" v="3750" actId="1076"/>
          <ac:spMkLst>
            <pc:docMk/>
            <pc:sldMk cId="2233103444" sldId="281"/>
            <ac:spMk id="4" creationId="{16F8F628-6E26-484E-9A8C-63C187229BEC}"/>
          </ac:spMkLst>
        </pc:spChg>
        <pc:spChg chg="mod">
          <ac:chgData name="singh singh" userId="db92a13bff72a7ba" providerId="Windows Live" clId="Web-{DE4311C5-025C-48CD-9EFF-24B81923CB17}" dt="2021-07-19T11:42:43.370" v="3749" actId="1076"/>
          <ac:spMkLst>
            <pc:docMk/>
            <pc:sldMk cId="2233103444" sldId="281"/>
            <ac:spMk id="5" creationId="{80864BC6-FC95-4B2F-86C9-DCAADE4D46AC}"/>
          </ac:spMkLst>
        </pc:spChg>
        <pc:spChg chg="mod">
          <ac:chgData name="singh singh" userId="db92a13bff72a7ba" providerId="Windows Live" clId="Web-{DE4311C5-025C-48CD-9EFF-24B81923CB17}" dt="2021-07-19T11:43:10.948" v="3752" actId="20577"/>
          <ac:spMkLst>
            <pc:docMk/>
            <pc:sldMk cId="2233103444" sldId="281"/>
            <ac:spMk id="6" creationId="{2158F8E3-A09F-4740-B718-94B594021855}"/>
          </ac:spMkLst>
        </pc:spChg>
        <pc:picChg chg="add mod">
          <ac:chgData name="singh singh" userId="db92a13bff72a7ba" providerId="Windows Live" clId="Web-{DE4311C5-025C-48CD-9EFF-24B81923CB17}" dt="2021-07-19T11:52:08.083" v="3808" actId="1076"/>
          <ac:picMkLst>
            <pc:docMk/>
            <pc:sldMk cId="2233103444" sldId="281"/>
            <ac:picMk id="8" creationId="{C0A73746-0AE4-40BA-BC5A-A9DA712979F4}"/>
          </ac:picMkLst>
        </pc:picChg>
      </pc:sldChg>
      <pc:sldChg chg="addSp delSp modSp new">
        <pc:chgData name="singh singh" userId="db92a13bff72a7ba" providerId="Windows Live" clId="Web-{DE4311C5-025C-48CD-9EFF-24B81923CB17}" dt="2021-07-19T11:53:00.412" v="3813" actId="20577"/>
        <pc:sldMkLst>
          <pc:docMk/>
          <pc:sldMk cId="1534479275" sldId="282"/>
        </pc:sldMkLst>
        <pc:spChg chg="add mod">
          <ac:chgData name="singh singh" userId="db92a13bff72a7ba" providerId="Windows Live" clId="Web-{DE4311C5-025C-48CD-9EFF-24B81923CB17}" dt="2021-07-19T11:53:00.412" v="3813" actId="20577"/>
          <ac:spMkLst>
            <pc:docMk/>
            <pc:sldMk cId="1534479275" sldId="282"/>
            <ac:spMk id="4" creationId="{DA1A1E9C-16A8-490E-BB13-5DC4F12CAC22}"/>
          </ac:spMkLst>
        </pc:spChg>
        <pc:picChg chg="add del mod">
          <ac:chgData name="singh singh" userId="db92a13bff72a7ba" providerId="Windows Live" clId="Web-{DE4311C5-025C-48CD-9EFF-24B81923CB17}" dt="2021-07-19T11:47:23.219" v="3765"/>
          <ac:picMkLst>
            <pc:docMk/>
            <pc:sldMk cId="1534479275" sldId="282"/>
            <ac:picMk id="2" creationId="{D4AE0387-0A1B-4B6B-848F-E0A685151FB6}"/>
          </ac:picMkLst>
        </pc:picChg>
        <pc:picChg chg="add mod">
          <ac:chgData name="singh singh" userId="db92a13bff72a7ba" providerId="Windows Live" clId="Web-{DE4311C5-025C-48CD-9EFF-24B81923CB17}" dt="2021-07-19T11:49:28.690" v="3791" actId="1076"/>
          <ac:picMkLst>
            <pc:docMk/>
            <pc:sldMk cId="1534479275" sldId="282"/>
            <ac:picMk id="3" creationId="{08D3868F-1014-4778-BD61-802B4A9548B1}"/>
          </ac:picMkLst>
        </pc:picChg>
        <pc:picChg chg="add mod">
          <ac:chgData name="singh singh" userId="db92a13bff72a7ba" providerId="Windows Live" clId="Web-{DE4311C5-025C-48CD-9EFF-24B81923CB17}" dt="2021-07-19T11:52:42.553" v="3810" actId="1076"/>
          <ac:picMkLst>
            <pc:docMk/>
            <pc:sldMk cId="1534479275" sldId="282"/>
            <ac:picMk id="6" creationId="{9724FFA0-5FE9-411D-96C8-0E86A0481396}"/>
          </ac:picMkLst>
        </pc:picChg>
      </pc:sldChg>
      <pc:sldMasterChg chg="add del mod setBg addSldLayout delSldLayout modSldLayout">
        <pc:chgData name="singh singh" userId="db92a13bff72a7ba" providerId="Windows Live" clId="Web-{DE4311C5-025C-48CD-9EFF-24B81923CB17}" dt="2021-07-09T15:24:38.461" v="2319"/>
        <pc:sldMasterMkLst>
          <pc:docMk/>
          <pc:sldMasterMk cId="2460954070" sldId="2147483660"/>
        </pc:sldMasterMkLst>
        <pc:sldLayoutChg chg="add del mod">
          <pc:chgData name="singh singh" userId="db92a13bff72a7ba" providerId="Windows Live" clId="Web-{DE4311C5-025C-48CD-9EFF-24B81923CB17}" dt="2021-07-09T15:24:38.461" v="2319"/>
          <pc:sldLayoutMkLst>
            <pc:docMk/>
            <pc:sldMasterMk cId="2460954070" sldId="2147483660"/>
            <pc:sldLayoutMk cId="2385387890" sldId="2147483661"/>
          </pc:sldLayoutMkLst>
        </pc:sldLayoutChg>
        <pc:sldLayoutChg chg="add del mod">
          <pc:chgData name="singh singh" userId="db92a13bff72a7ba" providerId="Windows Live" clId="Web-{DE4311C5-025C-48CD-9EFF-24B81923CB17}" dt="2021-07-09T15:24:38.461" v="2319"/>
          <pc:sldLayoutMkLst>
            <pc:docMk/>
            <pc:sldMasterMk cId="2460954070" sldId="2147483660"/>
            <pc:sldLayoutMk cId="949138452" sldId="2147483662"/>
          </pc:sldLayoutMkLst>
        </pc:sldLayoutChg>
        <pc:sldLayoutChg chg="add del mod">
          <pc:chgData name="singh singh" userId="db92a13bff72a7ba" providerId="Windows Live" clId="Web-{DE4311C5-025C-48CD-9EFF-24B81923CB17}" dt="2021-07-09T15:24:38.461" v="2319"/>
          <pc:sldLayoutMkLst>
            <pc:docMk/>
            <pc:sldMasterMk cId="2460954070" sldId="2147483660"/>
            <pc:sldLayoutMk cId="2591524520" sldId="2147483663"/>
          </pc:sldLayoutMkLst>
        </pc:sldLayoutChg>
        <pc:sldLayoutChg chg="add del mod">
          <pc:chgData name="singh singh" userId="db92a13bff72a7ba" providerId="Windows Live" clId="Web-{DE4311C5-025C-48CD-9EFF-24B81923CB17}" dt="2021-07-09T15:24:38.461" v="2319"/>
          <pc:sldLayoutMkLst>
            <pc:docMk/>
            <pc:sldMasterMk cId="2460954070" sldId="2147483660"/>
            <pc:sldLayoutMk cId="1203092039" sldId="2147483664"/>
          </pc:sldLayoutMkLst>
        </pc:sldLayoutChg>
        <pc:sldLayoutChg chg="add del mod">
          <pc:chgData name="singh singh" userId="db92a13bff72a7ba" providerId="Windows Live" clId="Web-{DE4311C5-025C-48CD-9EFF-24B81923CB17}" dt="2021-07-09T15:24:38.461" v="2319"/>
          <pc:sldLayoutMkLst>
            <pc:docMk/>
            <pc:sldMasterMk cId="2460954070" sldId="2147483660"/>
            <pc:sldLayoutMk cId="3733172339" sldId="2147483665"/>
          </pc:sldLayoutMkLst>
        </pc:sldLayoutChg>
        <pc:sldLayoutChg chg="add del mod">
          <pc:chgData name="singh singh" userId="db92a13bff72a7ba" providerId="Windows Live" clId="Web-{DE4311C5-025C-48CD-9EFF-24B81923CB17}" dt="2021-07-09T15:24:38.461" v="2319"/>
          <pc:sldLayoutMkLst>
            <pc:docMk/>
            <pc:sldMasterMk cId="2460954070" sldId="2147483660"/>
            <pc:sldLayoutMk cId="3210312558" sldId="2147483666"/>
          </pc:sldLayoutMkLst>
        </pc:sldLayoutChg>
        <pc:sldLayoutChg chg="add del mod">
          <pc:chgData name="singh singh" userId="db92a13bff72a7ba" providerId="Windows Live" clId="Web-{DE4311C5-025C-48CD-9EFF-24B81923CB17}" dt="2021-07-09T15:24:38.461" v="2319"/>
          <pc:sldLayoutMkLst>
            <pc:docMk/>
            <pc:sldMasterMk cId="2460954070" sldId="2147483660"/>
            <pc:sldLayoutMk cId="3146388984" sldId="2147483667"/>
          </pc:sldLayoutMkLst>
        </pc:sldLayoutChg>
        <pc:sldLayoutChg chg="add del mod">
          <pc:chgData name="singh singh" userId="db92a13bff72a7ba" providerId="Windows Live" clId="Web-{DE4311C5-025C-48CD-9EFF-24B81923CB17}" dt="2021-07-09T15:24:38.461" v="2319"/>
          <pc:sldLayoutMkLst>
            <pc:docMk/>
            <pc:sldMasterMk cId="2460954070" sldId="2147483660"/>
            <pc:sldLayoutMk cId="3171841454" sldId="2147483668"/>
          </pc:sldLayoutMkLst>
        </pc:sldLayoutChg>
        <pc:sldLayoutChg chg="add del mod">
          <pc:chgData name="singh singh" userId="db92a13bff72a7ba" providerId="Windows Live" clId="Web-{DE4311C5-025C-48CD-9EFF-24B81923CB17}" dt="2021-07-09T15:24:38.461" v="2319"/>
          <pc:sldLayoutMkLst>
            <pc:docMk/>
            <pc:sldMasterMk cId="2460954070" sldId="2147483660"/>
            <pc:sldLayoutMk cId="1718958274" sldId="2147483669"/>
          </pc:sldLayoutMkLst>
        </pc:sldLayoutChg>
        <pc:sldLayoutChg chg="add del mod">
          <pc:chgData name="singh singh" userId="db92a13bff72a7ba" providerId="Windows Live" clId="Web-{DE4311C5-025C-48CD-9EFF-24B81923CB17}" dt="2021-07-09T15:24:38.461" v="2319"/>
          <pc:sldLayoutMkLst>
            <pc:docMk/>
            <pc:sldMasterMk cId="2460954070" sldId="2147483660"/>
            <pc:sldLayoutMk cId="2202905451" sldId="2147483670"/>
          </pc:sldLayoutMkLst>
        </pc:sldLayoutChg>
        <pc:sldLayoutChg chg="add del mod">
          <pc:chgData name="singh singh" userId="db92a13bff72a7ba" providerId="Windows Live" clId="Web-{DE4311C5-025C-48CD-9EFF-24B81923CB17}" dt="2021-07-09T15:24:38.461" v="2319"/>
          <pc:sldLayoutMkLst>
            <pc:docMk/>
            <pc:sldMasterMk cId="2460954070" sldId="2147483660"/>
            <pc:sldLayoutMk cId="3479445657" sldId="2147483671"/>
          </pc:sldLayoutMkLst>
        </pc:sldLayoutChg>
      </pc:sldMasterChg>
      <pc:sldMasterChg chg="add del addSldLayout delSldLayout modSldLayout">
        <pc:chgData name="singh singh" userId="db92a13bff72a7ba" providerId="Windows Live" clId="Web-{DE4311C5-025C-48CD-9EFF-24B81923CB17}" dt="2021-07-09T15:24:23.445" v="2318"/>
        <pc:sldMasterMkLst>
          <pc:docMk/>
          <pc:sldMasterMk cId="1650383305" sldId="2147483672"/>
        </pc:sldMasterMkLst>
        <pc:sldLayoutChg chg="add del mod replId">
          <pc:chgData name="singh singh" userId="db92a13bff72a7ba" providerId="Windows Live" clId="Web-{DE4311C5-025C-48CD-9EFF-24B81923CB17}" dt="2021-07-09T15:24:23.445" v="2318"/>
          <pc:sldLayoutMkLst>
            <pc:docMk/>
            <pc:sldMasterMk cId="1650383305" sldId="2147483672"/>
            <pc:sldLayoutMk cId="234017440" sldId="2147483673"/>
          </pc:sldLayoutMkLst>
        </pc:sldLayoutChg>
        <pc:sldLayoutChg chg="add del mod replId">
          <pc:chgData name="singh singh" userId="db92a13bff72a7ba" providerId="Windows Live" clId="Web-{DE4311C5-025C-48CD-9EFF-24B81923CB17}" dt="2021-07-09T15:24:23.445" v="2318"/>
          <pc:sldLayoutMkLst>
            <pc:docMk/>
            <pc:sldMasterMk cId="1650383305" sldId="2147483672"/>
            <pc:sldLayoutMk cId="571124454" sldId="2147483674"/>
          </pc:sldLayoutMkLst>
        </pc:sldLayoutChg>
        <pc:sldLayoutChg chg="add del mod replId">
          <pc:chgData name="singh singh" userId="db92a13bff72a7ba" providerId="Windows Live" clId="Web-{DE4311C5-025C-48CD-9EFF-24B81923CB17}" dt="2021-07-09T15:24:23.445" v="2318"/>
          <pc:sldLayoutMkLst>
            <pc:docMk/>
            <pc:sldMasterMk cId="1650383305" sldId="2147483672"/>
            <pc:sldLayoutMk cId="1303698430" sldId="2147483675"/>
          </pc:sldLayoutMkLst>
        </pc:sldLayoutChg>
        <pc:sldLayoutChg chg="add del mod replId">
          <pc:chgData name="singh singh" userId="db92a13bff72a7ba" providerId="Windows Live" clId="Web-{DE4311C5-025C-48CD-9EFF-24B81923CB17}" dt="2021-07-09T15:24:23.445" v="2318"/>
          <pc:sldLayoutMkLst>
            <pc:docMk/>
            <pc:sldMasterMk cId="1650383305" sldId="2147483672"/>
            <pc:sldLayoutMk cId="2070415898" sldId="2147483676"/>
          </pc:sldLayoutMkLst>
        </pc:sldLayoutChg>
        <pc:sldLayoutChg chg="add del mod replId">
          <pc:chgData name="singh singh" userId="db92a13bff72a7ba" providerId="Windows Live" clId="Web-{DE4311C5-025C-48CD-9EFF-24B81923CB17}" dt="2021-07-09T15:24:23.445" v="2318"/>
          <pc:sldLayoutMkLst>
            <pc:docMk/>
            <pc:sldMasterMk cId="1650383305" sldId="2147483672"/>
            <pc:sldLayoutMk cId="2255775152" sldId="2147483677"/>
          </pc:sldLayoutMkLst>
        </pc:sldLayoutChg>
        <pc:sldLayoutChg chg="add del mod replId">
          <pc:chgData name="singh singh" userId="db92a13bff72a7ba" providerId="Windows Live" clId="Web-{DE4311C5-025C-48CD-9EFF-24B81923CB17}" dt="2021-07-09T15:24:23.445" v="2318"/>
          <pc:sldLayoutMkLst>
            <pc:docMk/>
            <pc:sldMasterMk cId="1650383305" sldId="2147483672"/>
            <pc:sldLayoutMk cId="3630592879" sldId="2147483678"/>
          </pc:sldLayoutMkLst>
        </pc:sldLayoutChg>
        <pc:sldLayoutChg chg="add del mod replId">
          <pc:chgData name="singh singh" userId="db92a13bff72a7ba" providerId="Windows Live" clId="Web-{DE4311C5-025C-48CD-9EFF-24B81923CB17}" dt="2021-07-09T15:24:23.445" v="2318"/>
          <pc:sldLayoutMkLst>
            <pc:docMk/>
            <pc:sldMasterMk cId="1650383305" sldId="2147483672"/>
            <pc:sldLayoutMk cId="664497866" sldId="2147483679"/>
          </pc:sldLayoutMkLst>
        </pc:sldLayoutChg>
        <pc:sldLayoutChg chg="add del mod replId">
          <pc:chgData name="singh singh" userId="db92a13bff72a7ba" providerId="Windows Live" clId="Web-{DE4311C5-025C-48CD-9EFF-24B81923CB17}" dt="2021-07-09T15:24:23.445" v="2318"/>
          <pc:sldLayoutMkLst>
            <pc:docMk/>
            <pc:sldMasterMk cId="1650383305" sldId="2147483672"/>
            <pc:sldLayoutMk cId="2600370469" sldId="2147483680"/>
          </pc:sldLayoutMkLst>
        </pc:sldLayoutChg>
        <pc:sldLayoutChg chg="add del mod replId">
          <pc:chgData name="singh singh" userId="db92a13bff72a7ba" providerId="Windows Live" clId="Web-{DE4311C5-025C-48CD-9EFF-24B81923CB17}" dt="2021-07-09T15:24:23.445" v="2318"/>
          <pc:sldLayoutMkLst>
            <pc:docMk/>
            <pc:sldMasterMk cId="1650383305" sldId="2147483672"/>
            <pc:sldLayoutMk cId="4180016226" sldId="2147483681"/>
          </pc:sldLayoutMkLst>
        </pc:sldLayoutChg>
        <pc:sldLayoutChg chg="add del mod replId">
          <pc:chgData name="singh singh" userId="db92a13bff72a7ba" providerId="Windows Live" clId="Web-{DE4311C5-025C-48CD-9EFF-24B81923CB17}" dt="2021-07-09T15:24:23.445" v="2318"/>
          <pc:sldLayoutMkLst>
            <pc:docMk/>
            <pc:sldMasterMk cId="1650383305" sldId="2147483672"/>
            <pc:sldLayoutMk cId="2547899217" sldId="2147483682"/>
          </pc:sldLayoutMkLst>
        </pc:sldLayoutChg>
        <pc:sldLayoutChg chg="add del mod replId">
          <pc:chgData name="singh singh" userId="db92a13bff72a7ba" providerId="Windows Live" clId="Web-{DE4311C5-025C-48CD-9EFF-24B81923CB17}" dt="2021-07-09T15:24:23.445" v="2318"/>
          <pc:sldLayoutMkLst>
            <pc:docMk/>
            <pc:sldMasterMk cId="1650383305" sldId="2147483672"/>
            <pc:sldLayoutMk cId="34310511" sldId="2147483683"/>
          </pc:sldLayoutMkLst>
        </pc:sldLayoutChg>
      </pc:sldMasterChg>
      <pc:sldMasterChg chg="add addSldLayout modSldLayout">
        <pc:chgData name="singh singh" userId="db92a13bff72a7ba" providerId="Windows Live" clId="Web-{DE4311C5-025C-48CD-9EFF-24B81923CB17}" dt="2021-07-09T15:24:38.461" v="2319"/>
        <pc:sldMasterMkLst>
          <pc:docMk/>
          <pc:sldMasterMk cId="3158071525" sldId="2147483672"/>
        </pc:sldMasterMkLst>
        <pc:sldLayoutChg chg="add mod replId">
          <pc:chgData name="singh singh" userId="db92a13bff72a7ba" providerId="Windows Live" clId="Web-{DE4311C5-025C-48CD-9EFF-24B81923CB17}" dt="2021-07-09T15:24:38.461" v="2319"/>
          <pc:sldLayoutMkLst>
            <pc:docMk/>
            <pc:sldMasterMk cId="3158071525" sldId="2147483672"/>
            <pc:sldLayoutMk cId="3318507638" sldId="2147483673"/>
          </pc:sldLayoutMkLst>
        </pc:sldLayoutChg>
        <pc:sldLayoutChg chg="add mod replId">
          <pc:chgData name="singh singh" userId="db92a13bff72a7ba" providerId="Windows Live" clId="Web-{DE4311C5-025C-48CD-9EFF-24B81923CB17}" dt="2021-07-09T15:24:38.461" v="2319"/>
          <pc:sldLayoutMkLst>
            <pc:docMk/>
            <pc:sldMasterMk cId="3158071525" sldId="2147483672"/>
            <pc:sldLayoutMk cId="2134970658" sldId="2147483674"/>
          </pc:sldLayoutMkLst>
        </pc:sldLayoutChg>
        <pc:sldLayoutChg chg="add mod replId">
          <pc:chgData name="singh singh" userId="db92a13bff72a7ba" providerId="Windows Live" clId="Web-{DE4311C5-025C-48CD-9EFF-24B81923CB17}" dt="2021-07-09T15:24:38.461" v="2319"/>
          <pc:sldLayoutMkLst>
            <pc:docMk/>
            <pc:sldMasterMk cId="3158071525" sldId="2147483672"/>
            <pc:sldLayoutMk cId="1874570637" sldId="2147483675"/>
          </pc:sldLayoutMkLst>
        </pc:sldLayoutChg>
        <pc:sldLayoutChg chg="add mod replId">
          <pc:chgData name="singh singh" userId="db92a13bff72a7ba" providerId="Windows Live" clId="Web-{DE4311C5-025C-48CD-9EFF-24B81923CB17}" dt="2021-07-09T15:24:38.461" v="2319"/>
          <pc:sldLayoutMkLst>
            <pc:docMk/>
            <pc:sldMasterMk cId="3158071525" sldId="2147483672"/>
            <pc:sldLayoutMk cId="1955058757" sldId="2147483676"/>
          </pc:sldLayoutMkLst>
        </pc:sldLayoutChg>
        <pc:sldLayoutChg chg="add mod replId">
          <pc:chgData name="singh singh" userId="db92a13bff72a7ba" providerId="Windows Live" clId="Web-{DE4311C5-025C-48CD-9EFF-24B81923CB17}" dt="2021-07-09T15:24:38.461" v="2319"/>
          <pc:sldLayoutMkLst>
            <pc:docMk/>
            <pc:sldMasterMk cId="3158071525" sldId="2147483672"/>
            <pc:sldLayoutMk cId="2309262842" sldId="2147483677"/>
          </pc:sldLayoutMkLst>
        </pc:sldLayoutChg>
        <pc:sldLayoutChg chg="add mod replId">
          <pc:chgData name="singh singh" userId="db92a13bff72a7ba" providerId="Windows Live" clId="Web-{DE4311C5-025C-48CD-9EFF-24B81923CB17}" dt="2021-07-09T15:24:38.461" v="2319"/>
          <pc:sldLayoutMkLst>
            <pc:docMk/>
            <pc:sldMasterMk cId="3158071525" sldId="2147483672"/>
            <pc:sldLayoutMk cId="1333495921" sldId="2147483678"/>
          </pc:sldLayoutMkLst>
        </pc:sldLayoutChg>
        <pc:sldLayoutChg chg="add mod replId">
          <pc:chgData name="singh singh" userId="db92a13bff72a7ba" providerId="Windows Live" clId="Web-{DE4311C5-025C-48CD-9EFF-24B81923CB17}" dt="2021-07-09T15:24:38.461" v="2319"/>
          <pc:sldLayoutMkLst>
            <pc:docMk/>
            <pc:sldMasterMk cId="3158071525" sldId="2147483672"/>
            <pc:sldLayoutMk cId="857647939" sldId="2147483679"/>
          </pc:sldLayoutMkLst>
        </pc:sldLayoutChg>
        <pc:sldLayoutChg chg="add mod replId">
          <pc:chgData name="singh singh" userId="db92a13bff72a7ba" providerId="Windows Live" clId="Web-{DE4311C5-025C-48CD-9EFF-24B81923CB17}" dt="2021-07-09T15:24:38.461" v="2319"/>
          <pc:sldLayoutMkLst>
            <pc:docMk/>
            <pc:sldMasterMk cId="3158071525" sldId="2147483672"/>
            <pc:sldLayoutMk cId="573008819" sldId="2147483680"/>
          </pc:sldLayoutMkLst>
        </pc:sldLayoutChg>
        <pc:sldLayoutChg chg="add mod replId">
          <pc:chgData name="singh singh" userId="db92a13bff72a7ba" providerId="Windows Live" clId="Web-{DE4311C5-025C-48CD-9EFF-24B81923CB17}" dt="2021-07-09T15:24:38.461" v="2319"/>
          <pc:sldLayoutMkLst>
            <pc:docMk/>
            <pc:sldMasterMk cId="3158071525" sldId="2147483672"/>
            <pc:sldLayoutMk cId="4119867441" sldId="2147483681"/>
          </pc:sldLayoutMkLst>
        </pc:sldLayoutChg>
        <pc:sldLayoutChg chg="add mod replId">
          <pc:chgData name="singh singh" userId="db92a13bff72a7ba" providerId="Windows Live" clId="Web-{DE4311C5-025C-48CD-9EFF-24B81923CB17}" dt="2021-07-09T15:24:38.461" v="2319"/>
          <pc:sldLayoutMkLst>
            <pc:docMk/>
            <pc:sldMasterMk cId="3158071525" sldId="2147483672"/>
            <pc:sldLayoutMk cId="1720527389" sldId="2147483682"/>
          </pc:sldLayoutMkLst>
        </pc:sldLayoutChg>
        <pc:sldLayoutChg chg="add mod replId">
          <pc:chgData name="singh singh" userId="db92a13bff72a7ba" providerId="Windows Live" clId="Web-{DE4311C5-025C-48CD-9EFF-24B81923CB17}" dt="2021-07-09T15:24:38.461" v="2319"/>
          <pc:sldLayoutMkLst>
            <pc:docMk/>
            <pc:sldMasterMk cId="3158071525" sldId="2147483672"/>
            <pc:sldLayoutMk cId="3882212183" sldId="2147483683"/>
          </pc:sldLayoutMkLst>
        </pc:sldLayoutChg>
        <pc:sldLayoutChg chg="add mod replId">
          <pc:chgData name="singh singh" userId="db92a13bff72a7ba" providerId="Windows Live" clId="Web-{DE4311C5-025C-48CD-9EFF-24B81923CB17}" dt="2021-07-09T15:24:38.461" v="2319"/>
          <pc:sldLayoutMkLst>
            <pc:docMk/>
            <pc:sldMasterMk cId="3158071525" sldId="2147483672"/>
            <pc:sldLayoutMk cId="367916954" sldId="2147483684"/>
          </pc:sldLayoutMkLst>
        </pc:sldLayoutChg>
        <pc:sldLayoutChg chg="add mod replId">
          <pc:chgData name="singh singh" userId="db92a13bff72a7ba" providerId="Windows Live" clId="Web-{DE4311C5-025C-48CD-9EFF-24B81923CB17}" dt="2021-07-09T15:24:38.461" v="2319"/>
          <pc:sldLayoutMkLst>
            <pc:docMk/>
            <pc:sldMasterMk cId="3158071525" sldId="2147483672"/>
            <pc:sldLayoutMk cId="1753047859" sldId="2147483685"/>
          </pc:sldLayoutMkLst>
        </pc:sldLayoutChg>
        <pc:sldLayoutChg chg="add mod replId">
          <pc:chgData name="singh singh" userId="db92a13bff72a7ba" providerId="Windows Live" clId="Web-{DE4311C5-025C-48CD-9EFF-24B81923CB17}" dt="2021-07-09T15:24:38.461" v="2319"/>
          <pc:sldLayoutMkLst>
            <pc:docMk/>
            <pc:sldMasterMk cId="3158071525" sldId="2147483672"/>
            <pc:sldLayoutMk cId="764167154" sldId="2147483686"/>
          </pc:sldLayoutMkLst>
        </pc:sldLayoutChg>
        <pc:sldLayoutChg chg="add mod replId">
          <pc:chgData name="singh singh" userId="db92a13bff72a7ba" providerId="Windows Live" clId="Web-{DE4311C5-025C-48CD-9EFF-24B81923CB17}" dt="2021-07-09T15:24:38.461" v="2319"/>
          <pc:sldLayoutMkLst>
            <pc:docMk/>
            <pc:sldMasterMk cId="3158071525" sldId="2147483672"/>
            <pc:sldLayoutMk cId="3476445203" sldId="2147483687"/>
          </pc:sldLayoutMkLst>
        </pc:sldLayoutChg>
        <pc:sldLayoutChg chg="add mod replId">
          <pc:chgData name="singh singh" userId="db92a13bff72a7ba" providerId="Windows Live" clId="Web-{DE4311C5-025C-48CD-9EFF-24B81923CB17}" dt="2021-07-09T15:24:38.461" v="2319"/>
          <pc:sldLayoutMkLst>
            <pc:docMk/>
            <pc:sldMasterMk cId="3158071525" sldId="2147483672"/>
            <pc:sldLayoutMk cId="554649493" sldId="2147483688"/>
          </pc:sldLayoutMkLst>
        </pc:sldLayoutChg>
      </pc:sldMaster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dirty="0"/>
              <a:t>Click to edit Master title style</a:t>
            </a:r>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B61BEF0D-F0BB-DE4B-95CE-6DB70DBA9567}" type="datetimeFigureOut">
              <a:rPr lang="en-US" dirty="0"/>
              <a:pPr/>
              <a:t>7/19/2021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3185076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dirty="0"/>
              <a:t>Click to edit Master title style</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7/19/2021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7205273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dirty="0"/>
              <a:t>Click to edit Master title style</a:t>
            </a:r>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7/19/2021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88221218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dirty="0"/>
              <a:t>Click to edit Master title style</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dirty="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7/19/2021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6791695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dirty="0"/>
              <a:t>Click to edit Master title style</a:t>
            </a:r>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dirty="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7/19/2021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75304785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dirty="0"/>
              <a:t>Click to edit Master title style</a:t>
            </a:r>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dirty="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7/19/2021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7641671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ncho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7/19/2021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47644520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dirty="0"/>
              <a:t>Click to edit Master title style</a:t>
            </a:r>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7/19/2021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5546494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dirty="0"/>
              <a:t>Click to edit Master title style</a:t>
            </a:r>
          </a:p>
        </p:txBody>
      </p:sp>
      <p:sp>
        <p:nvSpPr>
          <p:cNvPr id="3" name="Content Placeholder 2"/>
          <p:cNvSpPr>
            <a:spLocks noGrp="1"/>
          </p:cNvSpPr>
          <p:nvPr>
            <p:ph idx="1"/>
          </p:nvPr>
        </p:nvSpPr>
        <p:spPr>
          <a:xfrm>
            <a:off x="2589212" y="2133600"/>
            <a:ext cx="8915400" cy="377762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7/19/2021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1349706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dirty="0"/>
              <a:t>Click to edit Master title style</a:t>
            </a:r>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7/19/2021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8745706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B61BEF0D-F0BB-DE4B-95CE-6DB70DBA9567}" type="datetimeFigureOut">
              <a:rPr lang="en-US" dirty="0"/>
              <a:pPr/>
              <a:t>7/19/2021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9550587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B61BEF0D-F0BB-DE4B-95CE-6DB70DBA9567}" type="datetimeFigureOut">
              <a:rPr lang="en-US" dirty="0"/>
              <a:pPr/>
              <a:t>7/19/2021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3092628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B61BEF0D-F0BB-DE4B-95CE-6DB70DBA9567}" type="datetimeFigureOut">
              <a:rPr lang="en-US" dirty="0"/>
              <a:pPr/>
              <a:t>7/19/2021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3334959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7/19/2021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8576479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dirty="0"/>
              <a:t>Click to edit Master title style</a:t>
            </a:r>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7/19/2021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5730088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dirty="0"/>
              <a:t>Click to edit Master title style</a:t>
            </a:r>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7/19/2021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41198674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7/19/2021</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D57F1E4F-1CFF-5643-939E-217C01CDF565}" type="slidenum">
              <a:rPr lang="en-US" dirty="0"/>
              <a:pPr/>
              <a:t>‹#›</a:t>
            </a:fld>
            <a:endParaRPr lang="en-US" dirty="0"/>
          </a:p>
        </p:txBody>
      </p:sp>
    </p:spTree>
    <p:extLst>
      <p:ext uri="{BB962C8B-B14F-4D97-AF65-F5344CB8AC3E}">
        <p14:creationId xmlns:p14="http://schemas.microsoft.com/office/powerpoint/2010/main" val="315807152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91F65ED7-17C1-4863-9C53-2D51B298A3D4}"/>
              </a:ext>
            </a:extLst>
          </p:cNvPr>
          <p:cNvPicPr>
            <a:picLocks noChangeAspect="1"/>
          </p:cNvPicPr>
          <p:nvPr/>
        </p:nvPicPr>
        <p:blipFill>
          <a:blip r:embed="rId2"/>
          <a:stretch>
            <a:fillRect/>
          </a:stretch>
        </p:blipFill>
        <p:spPr>
          <a:xfrm>
            <a:off x="10311629" y="5512351"/>
            <a:ext cx="1881875" cy="1345782"/>
          </a:xfrm>
          <a:prstGeom prst="rect">
            <a:avLst/>
          </a:prstGeom>
        </p:spPr>
      </p:pic>
      <p:sp>
        <p:nvSpPr>
          <p:cNvPr id="6" name="Thought Bubble: Cloud 5">
            <a:extLst>
              <a:ext uri="{FF2B5EF4-FFF2-40B4-BE49-F238E27FC236}">
                <a16:creationId xmlns:a16="http://schemas.microsoft.com/office/drawing/2014/main" id="{883F7644-C7C7-49AD-9875-860045998E19}"/>
              </a:ext>
            </a:extLst>
          </p:cNvPr>
          <p:cNvSpPr/>
          <p:nvPr/>
        </p:nvSpPr>
        <p:spPr>
          <a:xfrm flipH="1">
            <a:off x="9499179" y="2713553"/>
            <a:ext cx="2573478" cy="1733385"/>
          </a:xfrm>
          <a:prstGeom prst="cloud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Calibri"/>
              </a:rPr>
              <a:t>How to find Xpath of an element??</a:t>
            </a:r>
            <a:endParaRPr lang="en-US" dirty="0">
              <a:cs typeface="Calibri"/>
            </a:endParaRPr>
          </a:p>
        </p:txBody>
      </p:sp>
      <p:pic>
        <p:nvPicPr>
          <p:cNvPr id="5" name="Picture 8">
            <a:extLst>
              <a:ext uri="{FF2B5EF4-FFF2-40B4-BE49-F238E27FC236}">
                <a16:creationId xmlns:a16="http://schemas.microsoft.com/office/drawing/2014/main" id="{1E477890-6D33-4E0F-B7CB-EBEFF06ED977}"/>
              </a:ext>
            </a:extLst>
          </p:cNvPr>
          <p:cNvPicPr>
            <a:picLocks noChangeAspect="1"/>
          </p:cNvPicPr>
          <p:nvPr/>
        </p:nvPicPr>
        <p:blipFill>
          <a:blip r:embed="rId3"/>
          <a:stretch>
            <a:fillRect/>
          </a:stretch>
        </p:blipFill>
        <p:spPr>
          <a:xfrm>
            <a:off x="2678763" y="819349"/>
            <a:ext cx="6588998" cy="6042523"/>
          </a:xfrm>
          <a:prstGeom prst="rect">
            <a:avLst/>
          </a:prstGeom>
        </p:spPr>
      </p:pic>
      <p:sp>
        <p:nvSpPr>
          <p:cNvPr id="3" name="TextBox 2">
            <a:extLst>
              <a:ext uri="{FF2B5EF4-FFF2-40B4-BE49-F238E27FC236}">
                <a16:creationId xmlns:a16="http://schemas.microsoft.com/office/drawing/2014/main" id="{3BD105AE-8DA4-4065-AAEF-0D99B8759921}"/>
              </a:ext>
            </a:extLst>
          </p:cNvPr>
          <p:cNvSpPr txBox="1"/>
          <p:nvPr/>
        </p:nvSpPr>
        <p:spPr>
          <a:xfrm>
            <a:off x="-13110" y="6381828"/>
            <a:ext cx="274320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solidFill>
                  <a:schemeClr val="accent5">
                    <a:lumMod val="50000"/>
                  </a:schemeClr>
                </a:solidFill>
                <a:latin typeface="Comic Sans MS"/>
                <a:cs typeface="Calibri"/>
              </a:rPr>
              <a:t> </a:t>
            </a:r>
            <a:r>
              <a:rPr lang="en-US" sz="2000" b="1">
                <a:solidFill>
                  <a:schemeClr val="accent5">
                    <a:lumMod val="50000"/>
                  </a:schemeClr>
                </a:solidFill>
                <a:latin typeface="Comic Sans MS"/>
                <a:cs typeface="Calibri"/>
              </a:rPr>
              <a:t> Mithilesh Singh</a:t>
            </a:r>
          </a:p>
        </p:txBody>
      </p:sp>
      <p:sp>
        <p:nvSpPr>
          <p:cNvPr id="9" name="TextBox 8">
            <a:extLst>
              <a:ext uri="{FF2B5EF4-FFF2-40B4-BE49-F238E27FC236}">
                <a16:creationId xmlns:a16="http://schemas.microsoft.com/office/drawing/2014/main" id="{9B4D5B16-231C-4E7C-BD87-1A7FBBCA5AED}"/>
              </a:ext>
            </a:extLst>
          </p:cNvPr>
          <p:cNvSpPr txBox="1"/>
          <p:nvPr/>
        </p:nvSpPr>
        <p:spPr>
          <a:xfrm>
            <a:off x="412143" y="179758"/>
            <a:ext cx="11600771"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b="1" dirty="0">
                <a:solidFill>
                  <a:srgbClr val="0070C0"/>
                </a:solidFill>
                <a:cs typeface="Calibri"/>
              </a:rPr>
              <a:t>Locators                      </a:t>
            </a:r>
            <a:r>
              <a:rPr lang="en-US" sz="3600" b="1">
                <a:solidFill>
                  <a:schemeClr val="accent1">
                    <a:lumMod val="60000"/>
                    <a:lumOff val="40000"/>
                  </a:schemeClr>
                </a:solidFill>
                <a:cs typeface="Calibri"/>
              </a:rPr>
              <a:t>&amp;                                 </a:t>
            </a:r>
            <a:r>
              <a:rPr lang="en-US" sz="4000" b="1" dirty="0">
                <a:solidFill>
                  <a:srgbClr val="0070C0"/>
                </a:solidFill>
                <a:cs typeface="Calibri"/>
              </a:rPr>
              <a:t>xpath </a:t>
            </a:r>
          </a:p>
        </p:txBody>
      </p:sp>
      <p:pic>
        <p:nvPicPr>
          <p:cNvPr id="10" name="Picture 10">
            <a:extLst>
              <a:ext uri="{FF2B5EF4-FFF2-40B4-BE49-F238E27FC236}">
                <a16:creationId xmlns:a16="http://schemas.microsoft.com/office/drawing/2014/main" id="{FE1311CE-0B2D-4889-BD5D-2CA6D0AA2984}"/>
              </a:ext>
            </a:extLst>
          </p:cNvPr>
          <p:cNvPicPr>
            <a:picLocks noChangeAspect="1"/>
          </p:cNvPicPr>
          <p:nvPr/>
        </p:nvPicPr>
        <p:blipFill>
          <a:blip r:embed="rId4"/>
          <a:stretch>
            <a:fillRect/>
          </a:stretch>
        </p:blipFill>
        <p:spPr>
          <a:xfrm>
            <a:off x="7698227" y="5351801"/>
            <a:ext cx="1562100" cy="1266825"/>
          </a:xfrm>
          <a:prstGeom prst="rect">
            <a:avLst/>
          </a:prstGeom>
        </p:spPr>
      </p:pic>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8B6782-AC7D-481A-83E9-9ACBC15E1201}"/>
              </a:ext>
            </a:extLst>
          </p:cNvPr>
          <p:cNvSpPr>
            <a:spLocks noGrp="1"/>
          </p:cNvSpPr>
          <p:nvPr>
            <p:ph type="title"/>
          </p:nvPr>
        </p:nvSpPr>
        <p:spPr>
          <a:xfrm>
            <a:off x="1102368" y="1877492"/>
            <a:ext cx="4030132" cy="3215373"/>
          </a:xfrm>
        </p:spPr>
        <p:txBody>
          <a:bodyPr>
            <a:normAutofit/>
          </a:bodyPr>
          <a:lstStyle/>
          <a:p>
            <a:pPr algn="ctr"/>
            <a:r>
              <a:rPr lang="en-US" b="1">
                <a:solidFill>
                  <a:schemeClr val="accent3"/>
                </a:solidFill>
                <a:cs typeface="Calibri Light"/>
              </a:rPr>
              <a:t>Use of</a:t>
            </a:r>
            <a:br>
              <a:rPr lang="en-US" b="1" dirty="0">
                <a:solidFill>
                  <a:schemeClr val="accent3"/>
                </a:solidFill>
                <a:cs typeface="Calibri Light"/>
              </a:rPr>
            </a:br>
            <a:r>
              <a:rPr lang="en-US" b="1">
                <a:solidFill>
                  <a:schemeClr val="accent3"/>
                </a:solidFill>
                <a:ea typeface="+mj-lt"/>
                <a:cs typeface="+mj-lt"/>
              </a:rPr>
              <a:t>Starts-with()</a:t>
            </a:r>
            <a:endParaRPr lang="en-US">
              <a:solidFill>
                <a:schemeClr val="accent3"/>
              </a:solidFill>
              <a:cs typeface="Calibri Light"/>
            </a:endParaRPr>
          </a:p>
        </p:txBody>
      </p:sp>
      <p:sp>
        <p:nvSpPr>
          <p:cNvPr id="3" name="Content Placeholder 2">
            <a:extLst>
              <a:ext uri="{FF2B5EF4-FFF2-40B4-BE49-F238E27FC236}">
                <a16:creationId xmlns:a16="http://schemas.microsoft.com/office/drawing/2014/main" id="{03CDBB50-9164-4F16-8AEF-7C56CD8E6E1B}"/>
              </a:ext>
            </a:extLst>
          </p:cNvPr>
          <p:cNvSpPr>
            <a:spLocks noGrp="1"/>
          </p:cNvSpPr>
          <p:nvPr>
            <p:ph idx="1"/>
          </p:nvPr>
        </p:nvSpPr>
        <p:spPr>
          <a:xfrm>
            <a:off x="6234868" y="1130846"/>
            <a:ext cx="5217173" cy="4351338"/>
          </a:xfrm>
        </p:spPr>
        <p:txBody>
          <a:bodyPr vert="horz" lIns="91440" tIns="45720" rIns="91440" bIns="45720" rtlCol="0" anchor="t">
            <a:normAutofit lnSpcReduction="10000"/>
          </a:bodyPr>
          <a:lstStyle/>
          <a:p>
            <a:r>
              <a:rPr lang="en-US" sz="1800" b="1" u="sng">
                <a:solidFill>
                  <a:schemeClr val="accent2">
                    <a:lumMod val="75000"/>
                  </a:schemeClr>
                </a:solidFill>
                <a:ea typeface="+mn-lt"/>
                <a:cs typeface="+mn-lt"/>
              </a:rPr>
              <a:t>starts-with()</a:t>
            </a:r>
            <a:r>
              <a:rPr lang="en-US" sz="1800">
                <a:solidFill>
                  <a:schemeClr val="accent2">
                    <a:lumMod val="75000"/>
                  </a:schemeClr>
                </a:solidFill>
                <a:ea typeface="+mn-lt"/>
                <a:cs typeface="+mn-lt"/>
              </a:rPr>
              <a:t> method is used when we know about the initial partial attribute value or initial partial text associated with the web element. </a:t>
            </a:r>
            <a:endParaRPr lang="en-US" sz="1800" dirty="0">
              <a:solidFill>
                <a:schemeClr val="accent2">
                  <a:lumMod val="75000"/>
                </a:schemeClr>
              </a:solidFill>
              <a:ea typeface="+mn-lt"/>
              <a:cs typeface="+mn-lt"/>
            </a:endParaRPr>
          </a:p>
          <a:p>
            <a:endParaRPr lang="en-US" sz="1800" dirty="0">
              <a:solidFill>
                <a:schemeClr val="accent2">
                  <a:lumMod val="75000"/>
                </a:schemeClr>
              </a:solidFill>
              <a:cs typeface="Calibri"/>
            </a:endParaRPr>
          </a:p>
          <a:p>
            <a:pPr marL="0" indent="0">
              <a:buNone/>
            </a:pPr>
            <a:r>
              <a:rPr lang="en-US" sz="1800" b="1">
                <a:solidFill>
                  <a:schemeClr val="accent2">
                    <a:lumMod val="75000"/>
                  </a:schemeClr>
                </a:solidFill>
                <a:cs typeface="Calibri"/>
              </a:rPr>
              <a:t>Syntax</a:t>
            </a:r>
            <a:r>
              <a:rPr lang="en-US" sz="1800">
                <a:solidFill>
                  <a:schemeClr val="accent2">
                    <a:lumMod val="75000"/>
                  </a:schemeClr>
                </a:solidFill>
                <a:cs typeface="Calibri"/>
              </a:rPr>
              <a:t>:</a:t>
            </a:r>
            <a:endParaRPr lang="en-US" sz="1800" dirty="0">
              <a:solidFill>
                <a:schemeClr val="accent2">
                  <a:lumMod val="75000"/>
                </a:schemeClr>
              </a:solidFill>
              <a:cs typeface="Calibri"/>
            </a:endParaRPr>
          </a:p>
          <a:p>
            <a:pPr marL="0" indent="0">
              <a:buNone/>
            </a:pPr>
            <a:r>
              <a:rPr lang="en-US" sz="1800" dirty="0">
                <a:solidFill>
                  <a:schemeClr val="accent2">
                    <a:lumMod val="75000"/>
                  </a:schemeClr>
                </a:solidFill>
                <a:cs typeface="Calibri"/>
              </a:rPr>
              <a:t>        </a:t>
            </a:r>
            <a:r>
              <a:rPr lang="en-US" sz="1800" dirty="0">
                <a:solidFill>
                  <a:srgbClr val="0070C0"/>
                </a:solidFill>
                <a:cs typeface="Calibri"/>
              </a:rPr>
              <a:t>  </a:t>
            </a:r>
            <a:r>
              <a:rPr lang="en-US" sz="2000" b="1">
                <a:solidFill>
                  <a:srgbClr val="0070C0"/>
                </a:solidFill>
                <a:ea typeface="+mn-lt"/>
                <a:cs typeface="+mn-lt"/>
              </a:rPr>
              <a:t>//a[starts-with(@id,'link-testers_')]</a:t>
            </a:r>
          </a:p>
          <a:p>
            <a:pPr marL="0" indent="0">
              <a:buNone/>
            </a:pPr>
            <a:endParaRPr lang="en-US" sz="1800" dirty="0">
              <a:solidFill>
                <a:schemeClr val="accent2">
                  <a:lumMod val="75000"/>
                </a:schemeClr>
              </a:solidFill>
              <a:ea typeface="+mn-lt"/>
              <a:cs typeface="+mn-lt"/>
            </a:endParaRPr>
          </a:p>
          <a:p>
            <a:pPr marL="0" indent="0">
              <a:buNone/>
            </a:pPr>
            <a:r>
              <a:rPr lang="en-US" sz="1800" b="1">
                <a:solidFill>
                  <a:schemeClr val="accent2">
                    <a:lumMod val="75000"/>
                  </a:schemeClr>
                </a:solidFill>
                <a:ea typeface="+mn-lt"/>
                <a:cs typeface="+mn-lt"/>
              </a:rPr>
              <a:t>Note</a:t>
            </a:r>
            <a:r>
              <a:rPr lang="en-US" sz="1800">
                <a:solidFill>
                  <a:schemeClr val="accent2">
                    <a:lumMod val="75000"/>
                  </a:schemeClr>
                </a:solidFill>
                <a:ea typeface="+mn-lt"/>
                <a:cs typeface="+mn-lt"/>
              </a:rPr>
              <a:t>: inside the ' ' you have to mention the partial text value, make sure you are getting unique matching element with your xpath.</a:t>
            </a:r>
            <a:endParaRPr lang="en-US" sz="1800" dirty="0">
              <a:solidFill>
                <a:schemeClr val="accent2">
                  <a:lumMod val="75000"/>
                </a:schemeClr>
              </a:solidFill>
              <a:ea typeface="+mn-lt"/>
              <a:cs typeface="+mn-lt"/>
            </a:endParaRPr>
          </a:p>
          <a:p>
            <a:pPr marL="0" indent="0">
              <a:buNone/>
            </a:pPr>
            <a:r>
              <a:rPr lang="en-US" sz="1800">
                <a:solidFill>
                  <a:schemeClr val="accent2">
                    <a:lumMod val="75000"/>
                  </a:schemeClr>
                </a:solidFill>
                <a:ea typeface="+mn-lt"/>
                <a:cs typeface="+mn-lt"/>
              </a:rPr>
              <a:t>Simillar way we have </a:t>
            </a:r>
            <a:r>
              <a:rPr lang="en-US" sz="1800" b="1" u="sng">
                <a:solidFill>
                  <a:schemeClr val="accent2">
                    <a:lumMod val="75000"/>
                  </a:schemeClr>
                </a:solidFill>
                <a:ea typeface="+mn-lt"/>
                <a:cs typeface="+mn-lt"/>
              </a:rPr>
              <a:t>ends_with()</a:t>
            </a:r>
            <a:r>
              <a:rPr lang="en-US" sz="1800" u="sng" dirty="0">
                <a:solidFill>
                  <a:schemeClr val="accent2">
                    <a:lumMod val="75000"/>
                  </a:schemeClr>
                </a:solidFill>
                <a:ea typeface="+mn-lt"/>
                <a:cs typeface="+mn-lt"/>
              </a:rPr>
              <a:t> </a:t>
            </a:r>
            <a:r>
              <a:rPr lang="en-US" sz="1800">
                <a:solidFill>
                  <a:schemeClr val="accent2">
                    <a:lumMod val="75000"/>
                  </a:schemeClr>
                </a:solidFill>
                <a:ea typeface="+mn-lt"/>
                <a:cs typeface="+mn-lt"/>
              </a:rPr>
              <a:t>also. We use end partial part of text.</a:t>
            </a:r>
            <a:endParaRPr lang="en-US" sz="1800" dirty="0">
              <a:solidFill>
                <a:schemeClr val="accent2">
                  <a:lumMod val="75000"/>
                </a:schemeClr>
              </a:solidFill>
              <a:ea typeface="+mn-lt"/>
              <a:cs typeface="+mn-lt"/>
            </a:endParaRPr>
          </a:p>
        </p:txBody>
      </p:sp>
      <p:pic>
        <p:nvPicPr>
          <p:cNvPr id="4" name="Picture 10">
            <a:extLst>
              <a:ext uri="{FF2B5EF4-FFF2-40B4-BE49-F238E27FC236}">
                <a16:creationId xmlns:a16="http://schemas.microsoft.com/office/drawing/2014/main" id="{F1A81D05-6DA1-4403-B626-75C41B7050ED}"/>
              </a:ext>
            </a:extLst>
          </p:cNvPr>
          <p:cNvPicPr>
            <a:picLocks noChangeAspect="1"/>
          </p:cNvPicPr>
          <p:nvPr/>
        </p:nvPicPr>
        <p:blipFill>
          <a:blip r:embed="rId2"/>
          <a:stretch>
            <a:fillRect/>
          </a:stretch>
        </p:blipFill>
        <p:spPr>
          <a:xfrm>
            <a:off x="4839375" y="2644268"/>
            <a:ext cx="1313505" cy="1066868"/>
          </a:xfrm>
          <a:prstGeom prst="rect">
            <a:avLst/>
          </a:prstGeom>
        </p:spPr>
      </p:pic>
    </p:spTree>
    <p:extLst>
      <p:ext uri="{BB962C8B-B14F-4D97-AF65-F5344CB8AC3E}">
        <p14:creationId xmlns:p14="http://schemas.microsoft.com/office/powerpoint/2010/main" val="15065960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A82784-C040-4A95-9DE3-46FFB39D56C0}"/>
              </a:ext>
            </a:extLst>
          </p:cNvPr>
          <p:cNvSpPr>
            <a:spLocks noGrp="1"/>
          </p:cNvSpPr>
          <p:nvPr>
            <p:ph type="title"/>
          </p:nvPr>
        </p:nvSpPr>
        <p:spPr>
          <a:xfrm>
            <a:off x="1143000" y="2573506"/>
            <a:ext cx="3810000" cy="2608094"/>
          </a:xfrm>
        </p:spPr>
        <p:txBody>
          <a:bodyPr anchor="t">
            <a:normAutofit/>
          </a:bodyPr>
          <a:lstStyle/>
          <a:p>
            <a:r>
              <a:rPr lang="en-US" sz="4000" b="1" dirty="0"/>
              <a:t>         </a:t>
            </a:r>
            <a:r>
              <a:rPr lang="en-US" sz="4000" b="1">
                <a:solidFill>
                  <a:schemeClr val="bg2">
                    <a:lumMod val="50000"/>
                  </a:schemeClr>
                </a:solidFill>
              </a:rPr>
              <a:t> Use of </a:t>
            </a:r>
            <a:br>
              <a:rPr lang="en-US" sz="4000" b="1" dirty="0">
                <a:solidFill>
                  <a:schemeClr val="bg2">
                    <a:lumMod val="50000"/>
                  </a:schemeClr>
                </a:solidFill>
              </a:rPr>
            </a:br>
            <a:r>
              <a:rPr lang="en-US" sz="4000" b="1">
                <a:solidFill>
                  <a:schemeClr val="bg2">
                    <a:lumMod val="50000"/>
                  </a:schemeClr>
                </a:solidFill>
              </a:rPr>
              <a:t>      OR &amp; AND</a:t>
            </a:r>
            <a:endParaRPr lang="en-US" sz="4000">
              <a:solidFill>
                <a:schemeClr val="bg2">
                  <a:lumMod val="50000"/>
                </a:schemeClr>
              </a:solidFill>
            </a:endParaRPr>
          </a:p>
        </p:txBody>
      </p:sp>
      <p:sp>
        <p:nvSpPr>
          <p:cNvPr id="3" name="Content Placeholder 2">
            <a:extLst>
              <a:ext uri="{FF2B5EF4-FFF2-40B4-BE49-F238E27FC236}">
                <a16:creationId xmlns:a16="http://schemas.microsoft.com/office/drawing/2014/main" id="{E0E6E4A2-F186-4791-90B9-56BC3CA870D1}"/>
              </a:ext>
            </a:extLst>
          </p:cNvPr>
          <p:cNvSpPr>
            <a:spLocks noGrp="1"/>
          </p:cNvSpPr>
          <p:nvPr>
            <p:ph idx="1"/>
          </p:nvPr>
        </p:nvSpPr>
        <p:spPr>
          <a:xfrm>
            <a:off x="5322115" y="1676400"/>
            <a:ext cx="6719646" cy="3505200"/>
          </a:xfrm>
        </p:spPr>
        <p:txBody>
          <a:bodyPr vert="horz" lIns="91440" tIns="45720" rIns="91440" bIns="45720" rtlCol="0" anchor="t">
            <a:normAutofit fontScale="92500"/>
          </a:bodyPr>
          <a:lstStyle/>
          <a:p>
            <a:r>
              <a:rPr lang="en-US" sz="1900">
                <a:solidFill>
                  <a:schemeClr val="tx1">
                    <a:alpha val="55000"/>
                  </a:schemeClr>
                </a:solidFill>
                <a:cs typeface="Calibri"/>
              </a:rPr>
              <a:t>These conditions work in xpath like we operate these in the operator. </a:t>
            </a:r>
            <a:br>
              <a:rPr lang="en-US" sz="1900" dirty="0">
                <a:cs typeface="Calibri"/>
              </a:rPr>
            </a:br>
            <a:r>
              <a:rPr lang="en-US" sz="1900" b="1">
                <a:solidFill>
                  <a:schemeClr val="tx1">
                    <a:alpha val="55000"/>
                  </a:schemeClr>
                </a:solidFill>
                <a:cs typeface="Calibri"/>
              </a:rPr>
              <a:t>OR --&gt; We use where atleast one condition should be true from the multiple.</a:t>
            </a:r>
            <a:br>
              <a:rPr lang="en-US" sz="1900" b="1" dirty="0">
                <a:cs typeface="Calibri"/>
              </a:rPr>
            </a:br>
            <a:r>
              <a:rPr lang="en-US" sz="1900" b="1">
                <a:solidFill>
                  <a:schemeClr val="tx1">
                    <a:alpha val="55000"/>
                  </a:schemeClr>
                </a:solidFill>
                <a:cs typeface="Calibri"/>
              </a:rPr>
              <a:t>AND --&gt; We use where all the condition should be true.</a:t>
            </a:r>
            <a:br>
              <a:rPr lang="en-US" sz="1900" b="1" dirty="0">
                <a:cs typeface="Calibri"/>
              </a:rPr>
            </a:br>
            <a:br>
              <a:rPr lang="en-US" sz="1900" dirty="0">
                <a:cs typeface="Calibri"/>
              </a:rPr>
            </a:br>
            <a:r>
              <a:rPr lang="en-US" sz="1900" b="1">
                <a:solidFill>
                  <a:schemeClr val="tx1">
                    <a:alpha val="55000"/>
                  </a:schemeClr>
                </a:solidFill>
                <a:cs typeface="Calibri"/>
              </a:rPr>
              <a:t>Note</a:t>
            </a:r>
            <a:r>
              <a:rPr lang="en-US" sz="1900">
                <a:solidFill>
                  <a:schemeClr val="tx1">
                    <a:alpha val="55000"/>
                  </a:schemeClr>
                </a:solidFill>
                <a:cs typeface="Calibri"/>
              </a:rPr>
              <a:t>: some time one parameter in xpath does not give unique element then we follow these approaches.</a:t>
            </a:r>
            <a:br>
              <a:rPr lang="en-US" sz="1900" dirty="0">
                <a:cs typeface="Calibri"/>
              </a:rPr>
            </a:br>
            <a:br>
              <a:rPr lang="en-US" sz="1900" dirty="0">
                <a:cs typeface="Calibri"/>
              </a:rPr>
            </a:br>
            <a:r>
              <a:rPr lang="en-US" sz="1900" b="1">
                <a:solidFill>
                  <a:schemeClr val="tx1">
                    <a:alpha val="55000"/>
                  </a:schemeClr>
                </a:solidFill>
                <a:ea typeface="+mn-lt"/>
                <a:cs typeface="+mn-lt"/>
              </a:rPr>
              <a:t>Syntax</a:t>
            </a:r>
            <a:r>
              <a:rPr lang="en-US" sz="1900">
                <a:solidFill>
                  <a:schemeClr val="tx1">
                    <a:alpha val="55000"/>
                  </a:schemeClr>
                </a:solidFill>
                <a:ea typeface="+mn-lt"/>
                <a:cs typeface="+mn-lt"/>
              </a:rPr>
              <a:t>:  </a:t>
            </a:r>
            <a:br>
              <a:rPr lang="en-US" sz="1900" dirty="0">
                <a:solidFill>
                  <a:schemeClr val="tx1">
                    <a:alpha val="55000"/>
                  </a:schemeClr>
                </a:solidFill>
                <a:ea typeface="+mn-lt"/>
                <a:cs typeface="+mn-lt"/>
              </a:rPr>
            </a:br>
            <a:r>
              <a:rPr lang="en-US" sz="1900">
                <a:solidFill>
                  <a:schemeClr val="tx1">
                    <a:alpha val="55000"/>
                  </a:schemeClr>
                </a:solidFill>
                <a:ea typeface="+mn-lt"/>
                <a:cs typeface="+mn-lt"/>
              </a:rPr>
              <a:t>Xpath=//*[@type='submit' or @name='btnReset']</a:t>
            </a:r>
            <a:br>
              <a:rPr lang="en-US" sz="1900" dirty="0">
                <a:solidFill>
                  <a:schemeClr val="tx1">
                    <a:alpha val="55000"/>
                  </a:schemeClr>
                </a:solidFill>
                <a:ea typeface="+mn-lt"/>
                <a:cs typeface="+mn-lt"/>
              </a:rPr>
            </a:br>
            <a:r>
              <a:rPr lang="en-US" sz="1900">
                <a:ea typeface="+mn-lt"/>
                <a:cs typeface="+mn-lt"/>
              </a:rPr>
              <a:t>Xpath=//input[@type='submit' and @name='btnLogin']</a:t>
            </a:r>
            <a:endParaRPr lang="en-US" sz="1900" dirty="0">
              <a:ea typeface="+mn-lt"/>
              <a:cs typeface="+mn-lt"/>
            </a:endParaRPr>
          </a:p>
          <a:p>
            <a:endParaRPr lang="en-US" sz="1900" dirty="0">
              <a:solidFill>
                <a:schemeClr val="tx1">
                  <a:alpha val="55000"/>
                </a:schemeClr>
              </a:solidFill>
              <a:cs typeface="Calibri"/>
            </a:endParaRPr>
          </a:p>
        </p:txBody>
      </p:sp>
      <p:pic>
        <p:nvPicPr>
          <p:cNvPr id="4" name="Picture 10">
            <a:extLst>
              <a:ext uri="{FF2B5EF4-FFF2-40B4-BE49-F238E27FC236}">
                <a16:creationId xmlns:a16="http://schemas.microsoft.com/office/drawing/2014/main" id="{1F3100BB-B467-477F-9CA3-8BA0FA56EDD7}"/>
              </a:ext>
            </a:extLst>
          </p:cNvPr>
          <p:cNvPicPr>
            <a:picLocks noChangeAspect="1"/>
          </p:cNvPicPr>
          <p:nvPr/>
        </p:nvPicPr>
        <p:blipFill>
          <a:blip r:embed="rId2"/>
          <a:stretch>
            <a:fillRect/>
          </a:stretch>
        </p:blipFill>
        <p:spPr>
          <a:xfrm>
            <a:off x="5320354" y="315034"/>
            <a:ext cx="1416186" cy="1147932"/>
          </a:xfrm>
          <a:prstGeom prst="rect">
            <a:avLst/>
          </a:prstGeom>
        </p:spPr>
      </p:pic>
    </p:spTree>
    <p:extLst>
      <p:ext uri="{BB962C8B-B14F-4D97-AF65-F5344CB8AC3E}">
        <p14:creationId xmlns:p14="http://schemas.microsoft.com/office/powerpoint/2010/main" val="9243068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AF522-313E-4BFE-9387-DFFA81713D11}"/>
              </a:ext>
            </a:extLst>
          </p:cNvPr>
          <p:cNvSpPr>
            <a:spLocks noGrp="1"/>
          </p:cNvSpPr>
          <p:nvPr>
            <p:ph type="title"/>
          </p:nvPr>
        </p:nvSpPr>
        <p:spPr>
          <a:xfrm>
            <a:off x="217247" y="10714"/>
            <a:ext cx="1538841" cy="976391"/>
          </a:xfrm>
        </p:spPr>
        <p:txBody>
          <a:bodyPr>
            <a:normAutofit fontScale="90000"/>
          </a:bodyPr>
          <a:lstStyle/>
          <a:p>
            <a:r>
              <a:rPr lang="en-US" b="1"/>
              <a:t>XPath axes method</a:t>
            </a:r>
            <a:endParaRPr lang="en-US"/>
          </a:p>
          <a:p>
            <a:endParaRPr lang="en-US" dirty="0">
              <a:cs typeface="Calibri Light"/>
            </a:endParaRPr>
          </a:p>
        </p:txBody>
      </p:sp>
      <p:sp>
        <p:nvSpPr>
          <p:cNvPr id="3" name="Content Placeholder 2">
            <a:extLst>
              <a:ext uri="{FF2B5EF4-FFF2-40B4-BE49-F238E27FC236}">
                <a16:creationId xmlns:a16="http://schemas.microsoft.com/office/drawing/2014/main" id="{285E1555-C1AA-436D-B176-F3A42616BD0E}"/>
              </a:ext>
            </a:extLst>
          </p:cNvPr>
          <p:cNvSpPr>
            <a:spLocks noGrp="1"/>
          </p:cNvSpPr>
          <p:nvPr>
            <p:ph idx="1"/>
          </p:nvPr>
        </p:nvSpPr>
        <p:spPr>
          <a:xfrm>
            <a:off x="5183188" y="987425"/>
            <a:ext cx="6591555" cy="4878739"/>
          </a:xfrm>
        </p:spPr>
        <p:txBody>
          <a:bodyPr vert="horz" lIns="91440" tIns="45720" rIns="91440" bIns="45720" rtlCol="0" anchor="t">
            <a:normAutofit/>
          </a:bodyPr>
          <a:lstStyle/>
          <a:p>
            <a:pPr marL="0" indent="0">
              <a:buNone/>
            </a:pPr>
            <a:br>
              <a:rPr lang="en-US" dirty="0">
                <a:cs typeface="Calibri"/>
              </a:rPr>
            </a:br>
            <a:br>
              <a:rPr lang="en-US" dirty="0">
                <a:cs typeface="Calibri"/>
              </a:rPr>
            </a:br>
            <a:endParaRPr lang="en-US">
              <a:cs typeface="Calibri"/>
            </a:endParaRPr>
          </a:p>
        </p:txBody>
      </p:sp>
      <p:sp>
        <p:nvSpPr>
          <p:cNvPr id="4" name="Text Placeholder 3">
            <a:extLst>
              <a:ext uri="{FF2B5EF4-FFF2-40B4-BE49-F238E27FC236}">
                <a16:creationId xmlns:a16="http://schemas.microsoft.com/office/drawing/2014/main" id="{DB34CA13-2F25-4663-A0D0-05DE4418D89D}"/>
              </a:ext>
            </a:extLst>
          </p:cNvPr>
          <p:cNvSpPr>
            <a:spLocks noGrp="1"/>
          </p:cNvSpPr>
          <p:nvPr>
            <p:ph type="body" sz="half" idx="2"/>
          </p:nvPr>
        </p:nvSpPr>
        <p:spPr>
          <a:xfrm>
            <a:off x="1755211" y="1536"/>
            <a:ext cx="10437364" cy="1699466"/>
          </a:xfrm>
        </p:spPr>
        <p:txBody>
          <a:bodyPr vert="horz" lIns="91440" tIns="45720" rIns="91440" bIns="45720" rtlCol="0" anchor="t">
            <a:normAutofit/>
          </a:bodyPr>
          <a:lstStyle/>
          <a:p>
            <a:r>
              <a:rPr lang="en-US" dirty="0">
                <a:cs typeface="Calibri"/>
              </a:rPr>
              <a:t>Sometimes we don't get element very easily so we need to use axes method in xpath, we use this to find complex and dynamic element also.</a:t>
            </a:r>
            <a:br>
              <a:rPr lang="en-US" dirty="0">
                <a:cs typeface="Calibri"/>
              </a:rPr>
            </a:br>
            <a:r>
              <a:rPr lang="en-US" b="1" dirty="0">
                <a:cs typeface="Calibri"/>
              </a:rPr>
              <a:t>1. </a:t>
            </a:r>
            <a:r>
              <a:rPr lang="en-US" b="1" dirty="0">
                <a:solidFill>
                  <a:schemeClr val="accent5"/>
                </a:solidFill>
                <a:cs typeface="Calibri"/>
              </a:rPr>
              <a:t>Following</a:t>
            </a:r>
            <a:r>
              <a:rPr lang="en-US" b="1" dirty="0">
                <a:solidFill>
                  <a:schemeClr val="accent5"/>
                </a:solidFill>
                <a:ea typeface="+mn-lt"/>
                <a:cs typeface="+mn-lt"/>
              </a:rPr>
              <a:t>:</a:t>
            </a:r>
            <a:br>
              <a:rPr lang="en-US" b="1" dirty="0">
                <a:solidFill>
                  <a:schemeClr val="accent5"/>
                </a:solidFill>
                <a:ea typeface="+mn-lt"/>
                <a:cs typeface="+mn-lt"/>
              </a:rPr>
            </a:br>
            <a:r>
              <a:rPr lang="en-US">
                <a:ea typeface="+mn-lt"/>
                <a:cs typeface="+mn-lt"/>
              </a:rPr>
              <a:t>This will give you the count of total elements in a document of the current node and we can access them using index.</a:t>
            </a:r>
            <a:br>
              <a:rPr lang="en-US" dirty="0">
                <a:cs typeface="Calibri"/>
              </a:rPr>
            </a:br>
            <a:r>
              <a:rPr lang="en-US" b="1" dirty="0">
                <a:ea typeface="+mn-lt"/>
                <a:cs typeface="+mn-lt"/>
              </a:rPr>
              <a:t>Syntax</a:t>
            </a:r>
            <a:r>
              <a:rPr lang="en-US" dirty="0">
                <a:ea typeface="+mn-lt"/>
                <a:cs typeface="+mn-lt"/>
              </a:rPr>
              <a:t>:</a:t>
            </a:r>
            <a:br>
              <a:rPr lang="en-US" dirty="0">
                <a:ea typeface="+mn-lt"/>
                <a:cs typeface="+mn-lt"/>
              </a:rPr>
            </a:br>
            <a:r>
              <a:rPr lang="en-US" b="1" dirty="0">
                <a:solidFill>
                  <a:schemeClr val="accent2">
                    <a:lumMod val="75000"/>
                  </a:schemeClr>
                </a:solidFill>
                <a:ea typeface="+mn-lt"/>
                <a:cs typeface="+mn-lt"/>
              </a:rPr>
              <a:t>Xpath=//*[@type='text']//following::input </a:t>
            </a:r>
          </a:p>
          <a:p>
            <a:endParaRPr lang="en-US" dirty="0">
              <a:cs typeface="Calibri"/>
            </a:endParaRPr>
          </a:p>
        </p:txBody>
      </p:sp>
      <p:pic>
        <p:nvPicPr>
          <p:cNvPr id="5" name="Picture 5">
            <a:extLst>
              <a:ext uri="{FF2B5EF4-FFF2-40B4-BE49-F238E27FC236}">
                <a16:creationId xmlns:a16="http://schemas.microsoft.com/office/drawing/2014/main" id="{E6FCC210-A170-463E-8F3F-61E67644E47E}"/>
              </a:ext>
            </a:extLst>
          </p:cNvPr>
          <p:cNvPicPr>
            <a:picLocks noChangeAspect="1"/>
          </p:cNvPicPr>
          <p:nvPr/>
        </p:nvPicPr>
        <p:blipFill>
          <a:blip r:embed="rId2"/>
          <a:stretch>
            <a:fillRect/>
          </a:stretch>
        </p:blipFill>
        <p:spPr>
          <a:xfrm>
            <a:off x="70576" y="1410020"/>
            <a:ext cx="12055962" cy="5316485"/>
          </a:xfrm>
          <a:prstGeom prst="rect">
            <a:avLst/>
          </a:prstGeom>
        </p:spPr>
      </p:pic>
      <p:pic>
        <p:nvPicPr>
          <p:cNvPr id="7" name="Picture 10">
            <a:extLst>
              <a:ext uri="{FF2B5EF4-FFF2-40B4-BE49-F238E27FC236}">
                <a16:creationId xmlns:a16="http://schemas.microsoft.com/office/drawing/2014/main" id="{470FB479-FAC7-4C73-8DED-039A531618D7}"/>
              </a:ext>
            </a:extLst>
          </p:cNvPr>
          <p:cNvPicPr>
            <a:picLocks noChangeAspect="1"/>
          </p:cNvPicPr>
          <p:nvPr/>
        </p:nvPicPr>
        <p:blipFill>
          <a:blip r:embed="rId3"/>
          <a:stretch>
            <a:fillRect/>
          </a:stretch>
        </p:blipFill>
        <p:spPr>
          <a:xfrm>
            <a:off x="72823" y="1412099"/>
            <a:ext cx="1259462" cy="915550"/>
          </a:xfrm>
          <a:prstGeom prst="rect">
            <a:avLst/>
          </a:prstGeom>
        </p:spPr>
      </p:pic>
    </p:spTree>
    <p:extLst>
      <p:ext uri="{BB962C8B-B14F-4D97-AF65-F5344CB8AC3E}">
        <p14:creationId xmlns:p14="http://schemas.microsoft.com/office/powerpoint/2010/main" val="14476006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ADA3D0-9924-4A1E-8751-0880B36A2F48}"/>
              </a:ext>
            </a:extLst>
          </p:cNvPr>
          <p:cNvSpPr>
            <a:spLocks noGrp="1"/>
          </p:cNvSpPr>
          <p:nvPr>
            <p:ph type="title"/>
          </p:nvPr>
        </p:nvSpPr>
        <p:spPr>
          <a:xfrm>
            <a:off x="277746" y="219412"/>
            <a:ext cx="3932237" cy="454498"/>
          </a:xfrm>
        </p:spPr>
        <p:txBody>
          <a:bodyPr>
            <a:normAutofit fontScale="90000"/>
          </a:bodyPr>
          <a:lstStyle/>
          <a:p>
            <a:r>
              <a:rPr lang="en-US" b="1">
                <a:solidFill>
                  <a:schemeClr val="accent5"/>
                </a:solidFill>
              </a:rPr>
              <a:t>2.Ancestor</a:t>
            </a:r>
            <a:endParaRPr lang="en-US">
              <a:solidFill>
                <a:schemeClr val="accent5"/>
              </a:solidFill>
              <a:cs typeface="Calibri Light"/>
            </a:endParaRPr>
          </a:p>
          <a:p>
            <a:endParaRPr lang="en-US" dirty="0">
              <a:cs typeface="Calibri Light"/>
            </a:endParaRPr>
          </a:p>
        </p:txBody>
      </p:sp>
      <p:pic>
        <p:nvPicPr>
          <p:cNvPr id="5" name="Picture 5">
            <a:extLst>
              <a:ext uri="{FF2B5EF4-FFF2-40B4-BE49-F238E27FC236}">
                <a16:creationId xmlns:a16="http://schemas.microsoft.com/office/drawing/2014/main" id="{5819E5E8-839B-43BF-ABAA-FCD481466B8F}"/>
              </a:ext>
            </a:extLst>
          </p:cNvPr>
          <p:cNvPicPr>
            <a:picLocks noGrp="1" noChangeAspect="1"/>
          </p:cNvPicPr>
          <p:nvPr>
            <p:ph idx="1"/>
          </p:nvPr>
        </p:nvPicPr>
        <p:blipFill>
          <a:blip r:embed="rId2"/>
          <a:stretch>
            <a:fillRect/>
          </a:stretch>
        </p:blipFill>
        <p:spPr>
          <a:xfrm>
            <a:off x="962067" y="1302850"/>
            <a:ext cx="10829796" cy="5371720"/>
          </a:xfrm>
        </p:spPr>
      </p:pic>
      <p:sp>
        <p:nvSpPr>
          <p:cNvPr id="4" name="Text Placeholder 3">
            <a:extLst>
              <a:ext uri="{FF2B5EF4-FFF2-40B4-BE49-F238E27FC236}">
                <a16:creationId xmlns:a16="http://schemas.microsoft.com/office/drawing/2014/main" id="{334C74E3-3C22-477F-845F-CA4B8F9A3C9F}"/>
              </a:ext>
            </a:extLst>
          </p:cNvPr>
          <p:cNvSpPr>
            <a:spLocks noGrp="1"/>
          </p:cNvSpPr>
          <p:nvPr>
            <p:ph type="body" sz="half" idx="2"/>
          </p:nvPr>
        </p:nvSpPr>
        <p:spPr>
          <a:xfrm>
            <a:off x="1693660" y="79443"/>
            <a:ext cx="7239641" cy="1131077"/>
          </a:xfrm>
        </p:spPr>
        <p:txBody>
          <a:bodyPr vert="horz" lIns="91440" tIns="45720" rIns="91440" bIns="45720" rtlCol="0" anchor="t">
            <a:normAutofit lnSpcReduction="10000"/>
          </a:bodyPr>
          <a:lstStyle/>
          <a:p>
            <a:r>
              <a:rPr lang="en-US">
                <a:ea typeface="+mn-lt"/>
                <a:cs typeface="+mn-lt"/>
              </a:rPr>
              <a:t>The ancestor axis selects all ancestors element (parent, grandparent, great-grandparents, etc.) of the current node.</a:t>
            </a:r>
          </a:p>
          <a:p>
            <a:r>
              <a:rPr lang="en-US" b="1">
                <a:cs typeface="Calibri"/>
              </a:rPr>
              <a:t>Syntax</a:t>
            </a:r>
            <a:r>
              <a:rPr lang="en-US">
                <a:cs typeface="Calibri"/>
              </a:rPr>
              <a:t>: </a:t>
            </a:r>
            <a:endParaRPr lang="en-US" dirty="0">
              <a:cs typeface="Calibri"/>
            </a:endParaRPr>
          </a:p>
          <a:p>
            <a:r>
              <a:rPr lang="en-US" b="1">
                <a:solidFill>
                  <a:schemeClr val="accent2">
                    <a:lumMod val="75000"/>
                  </a:schemeClr>
                </a:solidFill>
                <a:ea typeface="+mn-lt"/>
                <a:cs typeface="+mn-lt"/>
              </a:rPr>
              <a:t>Xpath=//*[@type='text']//ancestor::div</a:t>
            </a:r>
            <a:endParaRPr lang="en-US" b="1">
              <a:solidFill>
                <a:schemeClr val="accent2">
                  <a:lumMod val="75000"/>
                </a:schemeClr>
              </a:solidFill>
              <a:cs typeface="Calibri"/>
            </a:endParaRPr>
          </a:p>
        </p:txBody>
      </p:sp>
      <p:pic>
        <p:nvPicPr>
          <p:cNvPr id="3" name="Picture 10">
            <a:extLst>
              <a:ext uri="{FF2B5EF4-FFF2-40B4-BE49-F238E27FC236}">
                <a16:creationId xmlns:a16="http://schemas.microsoft.com/office/drawing/2014/main" id="{349B5047-BC36-477C-9CC6-512F8F90C227}"/>
              </a:ext>
            </a:extLst>
          </p:cNvPr>
          <p:cNvPicPr>
            <a:picLocks noChangeAspect="1"/>
          </p:cNvPicPr>
          <p:nvPr/>
        </p:nvPicPr>
        <p:blipFill>
          <a:blip r:embed="rId3"/>
          <a:stretch>
            <a:fillRect/>
          </a:stretch>
        </p:blipFill>
        <p:spPr>
          <a:xfrm>
            <a:off x="5498695" y="444737"/>
            <a:ext cx="1027079" cy="834485"/>
          </a:xfrm>
          <a:prstGeom prst="rect">
            <a:avLst/>
          </a:prstGeom>
        </p:spPr>
      </p:pic>
    </p:spTree>
    <p:extLst>
      <p:ext uri="{BB962C8B-B14F-4D97-AF65-F5344CB8AC3E}">
        <p14:creationId xmlns:p14="http://schemas.microsoft.com/office/powerpoint/2010/main" val="13617695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46FBA7-E25B-434B-95D1-51199EB08725}"/>
              </a:ext>
            </a:extLst>
          </p:cNvPr>
          <p:cNvSpPr>
            <a:spLocks noGrp="1"/>
          </p:cNvSpPr>
          <p:nvPr>
            <p:ph type="title"/>
          </p:nvPr>
        </p:nvSpPr>
        <p:spPr>
          <a:xfrm>
            <a:off x="256130" y="84307"/>
            <a:ext cx="4764491" cy="588771"/>
          </a:xfrm>
        </p:spPr>
        <p:txBody>
          <a:bodyPr/>
          <a:lstStyle/>
          <a:p>
            <a:r>
              <a:rPr lang="en-US">
                <a:solidFill>
                  <a:schemeClr val="accent5"/>
                </a:solidFill>
                <a:cs typeface="Calibri Light"/>
              </a:rPr>
              <a:t>3. </a:t>
            </a:r>
            <a:r>
              <a:rPr lang="en-US" b="1">
                <a:solidFill>
                  <a:schemeClr val="accent5"/>
                </a:solidFill>
              </a:rPr>
              <a:t>Child</a:t>
            </a:r>
            <a:endParaRPr lang="en-US">
              <a:solidFill>
                <a:schemeClr val="accent5"/>
              </a:solidFill>
            </a:endParaRPr>
          </a:p>
          <a:p>
            <a:endParaRPr lang="en-US" dirty="0">
              <a:cs typeface="Calibri Light"/>
            </a:endParaRPr>
          </a:p>
        </p:txBody>
      </p:sp>
      <p:pic>
        <p:nvPicPr>
          <p:cNvPr id="5" name="Picture 5">
            <a:extLst>
              <a:ext uri="{FF2B5EF4-FFF2-40B4-BE49-F238E27FC236}">
                <a16:creationId xmlns:a16="http://schemas.microsoft.com/office/drawing/2014/main" id="{5F6C7598-7642-4FA9-9D9A-82CB5E2C525F}"/>
              </a:ext>
            </a:extLst>
          </p:cNvPr>
          <p:cNvPicPr>
            <a:picLocks noGrp="1" noChangeAspect="1"/>
          </p:cNvPicPr>
          <p:nvPr>
            <p:ph idx="1"/>
          </p:nvPr>
        </p:nvPicPr>
        <p:blipFill>
          <a:blip r:embed="rId2"/>
          <a:stretch>
            <a:fillRect/>
          </a:stretch>
        </p:blipFill>
        <p:spPr>
          <a:xfrm>
            <a:off x="-544" y="1215235"/>
            <a:ext cx="11973648" cy="5637261"/>
          </a:xfrm>
        </p:spPr>
      </p:pic>
      <p:sp>
        <p:nvSpPr>
          <p:cNvPr id="4" name="Text Placeholder 3">
            <a:extLst>
              <a:ext uri="{FF2B5EF4-FFF2-40B4-BE49-F238E27FC236}">
                <a16:creationId xmlns:a16="http://schemas.microsoft.com/office/drawing/2014/main" id="{20D7BF0A-4F59-4D53-887F-BB5E9E5B5729}"/>
              </a:ext>
            </a:extLst>
          </p:cNvPr>
          <p:cNvSpPr>
            <a:spLocks noGrp="1"/>
          </p:cNvSpPr>
          <p:nvPr>
            <p:ph type="body" sz="half" idx="2"/>
          </p:nvPr>
        </p:nvSpPr>
        <p:spPr>
          <a:xfrm>
            <a:off x="218299" y="376677"/>
            <a:ext cx="4721258" cy="358268"/>
          </a:xfrm>
        </p:spPr>
        <p:txBody>
          <a:bodyPr vert="horz" lIns="91440" tIns="45720" rIns="91440" bIns="45720" rtlCol="0" anchor="t">
            <a:normAutofit/>
          </a:bodyPr>
          <a:lstStyle/>
          <a:p>
            <a:r>
              <a:rPr lang="en-US">
                <a:cs typeface="Calibri"/>
              </a:rPr>
              <a:t>Select all the child elements of the current node.</a:t>
            </a:r>
            <a:endParaRPr lang="en-US"/>
          </a:p>
        </p:txBody>
      </p:sp>
      <p:pic>
        <p:nvPicPr>
          <p:cNvPr id="3" name="Picture 10">
            <a:extLst>
              <a:ext uri="{FF2B5EF4-FFF2-40B4-BE49-F238E27FC236}">
                <a16:creationId xmlns:a16="http://schemas.microsoft.com/office/drawing/2014/main" id="{D618FF33-AE98-44F5-8BF8-9C51CA0846D1}"/>
              </a:ext>
            </a:extLst>
          </p:cNvPr>
          <p:cNvPicPr>
            <a:picLocks noChangeAspect="1"/>
          </p:cNvPicPr>
          <p:nvPr/>
        </p:nvPicPr>
        <p:blipFill>
          <a:blip r:embed="rId3"/>
          <a:stretch>
            <a:fillRect/>
          </a:stretch>
        </p:blipFill>
        <p:spPr>
          <a:xfrm>
            <a:off x="5447590" y="3232752"/>
            <a:ext cx="1216228" cy="985804"/>
          </a:xfrm>
          <a:prstGeom prst="rect">
            <a:avLst/>
          </a:prstGeom>
        </p:spPr>
      </p:pic>
      <p:sp>
        <p:nvSpPr>
          <p:cNvPr id="7" name="TextBox 6">
            <a:extLst>
              <a:ext uri="{FF2B5EF4-FFF2-40B4-BE49-F238E27FC236}">
                <a16:creationId xmlns:a16="http://schemas.microsoft.com/office/drawing/2014/main" id="{2023B0D2-FD1C-4443-99F9-81A9955E1169}"/>
              </a:ext>
            </a:extLst>
          </p:cNvPr>
          <p:cNvSpPr txBox="1"/>
          <p:nvPr/>
        </p:nvSpPr>
        <p:spPr>
          <a:xfrm>
            <a:off x="1655624" y="735086"/>
            <a:ext cx="575028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chemeClr val="accent2">
                    <a:lumMod val="75000"/>
                  </a:schemeClr>
                </a:solidFill>
              </a:rPr>
              <a:t>Xpath= //*[@class='ng-lns-c59-10']//child::tr</a:t>
            </a:r>
          </a:p>
        </p:txBody>
      </p:sp>
    </p:spTree>
    <p:extLst>
      <p:ext uri="{BB962C8B-B14F-4D97-AF65-F5344CB8AC3E}">
        <p14:creationId xmlns:p14="http://schemas.microsoft.com/office/powerpoint/2010/main" val="15209606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BC03EC-252C-4D04-83D5-F76418269BA7}"/>
              </a:ext>
            </a:extLst>
          </p:cNvPr>
          <p:cNvSpPr>
            <a:spLocks noGrp="1"/>
          </p:cNvSpPr>
          <p:nvPr>
            <p:ph type="title"/>
          </p:nvPr>
        </p:nvSpPr>
        <p:spPr>
          <a:xfrm>
            <a:off x="175064" y="68093"/>
            <a:ext cx="3932237" cy="573392"/>
          </a:xfrm>
        </p:spPr>
        <p:txBody>
          <a:bodyPr/>
          <a:lstStyle/>
          <a:p>
            <a:r>
              <a:rPr lang="en-US">
                <a:solidFill>
                  <a:schemeClr val="accent5"/>
                </a:solidFill>
                <a:cs typeface="Calibri Light"/>
              </a:rPr>
              <a:t>4. </a:t>
            </a:r>
            <a:r>
              <a:rPr lang="en-US" b="1">
                <a:solidFill>
                  <a:schemeClr val="accent5"/>
                </a:solidFill>
              </a:rPr>
              <a:t>Preceding</a:t>
            </a:r>
            <a:endParaRPr lang="en-US">
              <a:solidFill>
                <a:schemeClr val="accent5"/>
              </a:solidFill>
              <a:cs typeface="Calibri Light"/>
            </a:endParaRPr>
          </a:p>
          <a:p>
            <a:endParaRPr lang="en-US" dirty="0">
              <a:cs typeface="Calibri Light"/>
            </a:endParaRPr>
          </a:p>
        </p:txBody>
      </p:sp>
      <p:pic>
        <p:nvPicPr>
          <p:cNvPr id="5" name="Picture 5">
            <a:extLst>
              <a:ext uri="{FF2B5EF4-FFF2-40B4-BE49-F238E27FC236}">
                <a16:creationId xmlns:a16="http://schemas.microsoft.com/office/drawing/2014/main" id="{AA7FB008-E43F-4F0B-9411-2AB04AA17698}"/>
              </a:ext>
            </a:extLst>
          </p:cNvPr>
          <p:cNvPicPr>
            <a:picLocks noGrp="1" noChangeAspect="1"/>
          </p:cNvPicPr>
          <p:nvPr>
            <p:ph idx="1"/>
          </p:nvPr>
        </p:nvPicPr>
        <p:blipFill>
          <a:blip r:embed="rId2"/>
          <a:stretch>
            <a:fillRect/>
          </a:stretch>
        </p:blipFill>
        <p:spPr>
          <a:xfrm>
            <a:off x="176708" y="1239168"/>
            <a:ext cx="11981772" cy="5608258"/>
          </a:xfrm>
        </p:spPr>
      </p:pic>
      <p:sp>
        <p:nvSpPr>
          <p:cNvPr id="4" name="Text Placeholder 3">
            <a:extLst>
              <a:ext uri="{FF2B5EF4-FFF2-40B4-BE49-F238E27FC236}">
                <a16:creationId xmlns:a16="http://schemas.microsoft.com/office/drawing/2014/main" id="{40C9E68A-A92C-40C3-84EE-40D832A15826}"/>
              </a:ext>
            </a:extLst>
          </p:cNvPr>
          <p:cNvSpPr>
            <a:spLocks noGrp="1"/>
          </p:cNvSpPr>
          <p:nvPr>
            <p:ph type="body" sz="half" idx="2"/>
          </p:nvPr>
        </p:nvSpPr>
        <p:spPr>
          <a:xfrm>
            <a:off x="223703" y="263187"/>
            <a:ext cx="3932237" cy="563631"/>
          </a:xfrm>
        </p:spPr>
        <p:txBody>
          <a:bodyPr vert="horz" lIns="91440" tIns="45720" rIns="91440" bIns="45720" rtlCol="0" anchor="t">
            <a:normAutofit/>
          </a:bodyPr>
          <a:lstStyle/>
          <a:p>
            <a:r>
              <a:rPr lang="en-US">
                <a:ea typeface="+mn-lt"/>
                <a:cs typeface="+mn-lt"/>
              </a:rPr>
              <a:t>Select all nodes that come before the current node</a:t>
            </a:r>
            <a:endParaRPr lang="en-US"/>
          </a:p>
        </p:txBody>
      </p:sp>
      <p:pic>
        <p:nvPicPr>
          <p:cNvPr id="3" name="Picture 10">
            <a:extLst>
              <a:ext uri="{FF2B5EF4-FFF2-40B4-BE49-F238E27FC236}">
                <a16:creationId xmlns:a16="http://schemas.microsoft.com/office/drawing/2014/main" id="{4655191B-EB65-4CE4-AFC6-5D0058467CEE}"/>
              </a:ext>
            </a:extLst>
          </p:cNvPr>
          <p:cNvPicPr>
            <a:picLocks noChangeAspect="1"/>
          </p:cNvPicPr>
          <p:nvPr/>
        </p:nvPicPr>
        <p:blipFill>
          <a:blip r:embed="rId3"/>
          <a:stretch>
            <a:fillRect/>
          </a:stretch>
        </p:blipFill>
        <p:spPr>
          <a:xfrm>
            <a:off x="5117058" y="3472461"/>
            <a:ext cx="1234220" cy="992515"/>
          </a:xfrm>
          <a:prstGeom prst="rect">
            <a:avLst/>
          </a:prstGeom>
        </p:spPr>
      </p:pic>
      <p:sp>
        <p:nvSpPr>
          <p:cNvPr id="6" name="TextBox 5">
            <a:extLst>
              <a:ext uri="{FF2B5EF4-FFF2-40B4-BE49-F238E27FC236}">
                <a16:creationId xmlns:a16="http://schemas.microsoft.com/office/drawing/2014/main" id="{265AB675-FE45-421E-961C-CFA5BD47E2F3}"/>
              </a:ext>
            </a:extLst>
          </p:cNvPr>
          <p:cNvSpPr txBox="1"/>
          <p:nvPr/>
        </p:nvSpPr>
        <p:spPr>
          <a:xfrm>
            <a:off x="1676400" y="786548"/>
            <a:ext cx="634352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solidFill>
                  <a:schemeClr val="accent2">
                    <a:lumMod val="75000"/>
                  </a:schemeClr>
                </a:solidFill>
              </a:rPr>
              <a:t>Xpath= </a:t>
            </a:r>
            <a:r>
              <a:rPr lang="en-US" b="1">
                <a:solidFill>
                  <a:schemeClr val="accent2">
                    <a:lumMod val="75000"/>
                  </a:schemeClr>
                </a:solidFill>
              </a:rPr>
              <a:t>//*[@type='password']//preceding::input</a:t>
            </a:r>
            <a:endParaRPr lang="en-US" b="1" dirty="0">
              <a:solidFill>
                <a:schemeClr val="accent2">
                  <a:lumMod val="75000"/>
                </a:schemeClr>
              </a:solidFill>
            </a:endParaRPr>
          </a:p>
        </p:txBody>
      </p:sp>
    </p:spTree>
    <p:extLst>
      <p:ext uri="{BB962C8B-B14F-4D97-AF65-F5344CB8AC3E}">
        <p14:creationId xmlns:p14="http://schemas.microsoft.com/office/powerpoint/2010/main" val="39238502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E8962F-5E45-4846-A20D-76C51820CC8F}"/>
              </a:ext>
            </a:extLst>
          </p:cNvPr>
          <p:cNvSpPr>
            <a:spLocks noGrp="1"/>
          </p:cNvSpPr>
          <p:nvPr>
            <p:ph type="title"/>
          </p:nvPr>
        </p:nvSpPr>
        <p:spPr>
          <a:xfrm>
            <a:off x="234512" y="132945"/>
            <a:ext cx="4699641" cy="497732"/>
          </a:xfrm>
        </p:spPr>
        <p:txBody>
          <a:bodyPr>
            <a:normAutofit fontScale="90000"/>
          </a:bodyPr>
          <a:lstStyle/>
          <a:p>
            <a:r>
              <a:rPr lang="en-US">
                <a:solidFill>
                  <a:schemeClr val="accent5"/>
                </a:solidFill>
                <a:cs typeface="Calibri Light"/>
              </a:rPr>
              <a:t>5.</a:t>
            </a:r>
            <a:r>
              <a:rPr lang="en-US" b="1">
                <a:solidFill>
                  <a:schemeClr val="accent5"/>
                </a:solidFill>
              </a:rPr>
              <a:t> Following-sibling:</a:t>
            </a:r>
            <a:endParaRPr lang="en-US">
              <a:solidFill>
                <a:schemeClr val="accent5"/>
              </a:solidFill>
              <a:cs typeface="Calibri Light"/>
            </a:endParaRPr>
          </a:p>
          <a:p>
            <a:endParaRPr lang="en-US" dirty="0">
              <a:cs typeface="Calibri Light"/>
            </a:endParaRPr>
          </a:p>
        </p:txBody>
      </p:sp>
      <p:pic>
        <p:nvPicPr>
          <p:cNvPr id="5" name="Picture 5">
            <a:extLst>
              <a:ext uri="{FF2B5EF4-FFF2-40B4-BE49-F238E27FC236}">
                <a16:creationId xmlns:a16="http://schemas.microsoft.com/office/drawing/2014/main" id="{D9401C16-29AA-4B30-81ED-F6104397D44B}"/>
              </a:ext>
            </a:extLst>
          </p:cNvPr>
          <p:cNvPicPr>
            <a:picLocks noGrp="1" noChangeAspect="1"/>
          </p:cNvPicPr>
          <p:nvPr>
            <p:ph idx="1"/>
          </p:nvPr>
        </p:nvPicPr>
        <p:blipFill>
          <a:blip r:embed="rId2"/>
          <a:stretch>
            <a:fillRect/>
          </a:stretch>
        </p:blipFill>
        <p:spPr>
          <a:xfrm>
            <a:off x="109937" y="1484320"/>
            <a:ext cx="12073645" cy="5376196"/>
          </a:xfrm>
        </p:spPr>
      </p:pic>
      <p:sp>
        <p:nvSpPr>
          <p:cNvPr id="4" name="Text Placeholder 3">
            <a:extLst>
              <a:ext uri="{FF2B5EF4-FFF2-40B4-BE49-F238E27FC236}">
                <a16:creationId xmlns:a16="http://schemas.microsoft.com/office/drawing/2014/main" id="{774D56BB-A39E-41E5-8CF7-0E1C28F30EB8}"/>
              </a:ext>
            </a:extLst>
          </p:cNvPr>
          <p:cNvSpPr>
            <a:spLocks noGrp="1"/>
          </p:cNvSpPr>
          <p:nvPr>
            <p:ph type="body" sz="half" idx="2"/>
          </p:nvPr>
        </p:nvSpPr>
        <p:spPr>
          <a:xfrm>
            <a:off x="158852" y="263187"/>
            <a:ext cx="9240665" cy="579480"/>
          </a:xfrm>
        </p:spPr>
        <p:txBody>
          <a:bodyPr vert="horz" lIns="91440" tIns="45720" rIns="91440" bIns="45720" rtlCol="0" anchor="t">
            <a:normAutofit/>
          </a:bodyPr>
          <a:lstStyle/>
          <a:p>
            <a:r>
              <a:rPr lang="en-US">
                <a:ea typeface="+mn-lt"/>
                <a:cs typeface="+mn-lt"/>
              </a:rPr>
              <a:t>The </a:t>
            </a:r>
            <a:r>
              <a:rPr lang="en-US" b="1">
                <a:ea typeface="+mn-lt"/>
                <a:cs typeface="+mn-lt"/>
              </a:rPr>
              <a:t>following-sibling </a:t>
            </a:r>
            <a:r>
              <a:rPr lang="en-US">
                <a:ea typeface="+mn-lt"/>
                <a:cs typeface="+mn-lt"/>
              </a:rPr>
              <a:t>selects all sibling nodes after the current node at the same level. i.e. It will find the element after the current node.</a:t>
            </a:r>
            <a:endParaRPr lang="en-US"/>
          </a:p>
        </p:txBody>
      </p:sp>
      <p:pic>
        <p:nvPicPr>
          <p:cNvPr id="3" name="Picture 10">
            <a:extLst>
              <a:ext uri="{FF2B5EF4-FFF2-40B4-BE49-F238E27FC236}">
                <a16:creationId xmlns:a16="http://schemas.microsoft.com/office/drawing/2014/main" id="{8F31C335-F379-406C-9D73-1F73B116D4EA}"/>
              </a:ext>
            </a:extLst>
          </p:cNvPr>
          <p:cNvPicPr>
            <a:picLocks noChangeAspect="1"/>
          </p:cNvPicPr>
          <p:nvPr/>
        </p:nvPicPr>
        <p:blipFill>
          <a:blip r:embed="rId3"/>
          <a:stretch>
            <a:fillRect/>
          </a:stretch>
        </p:blipFill>
        <p:spPr>
          <a:xfrm>
            <a:off x="6053230" y="3871688"/>
            <a:ext cx="1265990" cy="949679"/>
          </a:xfrm>
          <a:prstGeom prst="rect">
            <a:avLst/>
          </a:prstGeom>
        </p:spPr>
      </p:pic>
      <p:sp>
        <p:nvSpPr>
          <p:cNvPr id="6" name="TextBox 5">
            <a:extLst>
              <a:ext uri="{FF2B5EF4-FFF2-40B4-BE49-F238E27FC236}">
                <a16:creationId xmlns:a16="http://schemas.microsoft.com/office/drawing/2014/main" id="{8E1B93EA-E275-4D42-BA78-6CC7079369A8}"/>
              </a:ext>
            </a:extLst>
          </p:cNvPr>
          <p:cNvSpPr txBox="1"/>
          <p:nvPr/>
        </p:nvSpPr>
        <p:spPr>
          <a:xfrm>
            <a:off x="1676400" y="817232"/>
            <a:ext cx="693675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b="1">
                <a:solidFill>
                  <a:schemeClr val="accent2">
                    <a:lumMod val="75000"/>
                  </a:schemeClr>
                </a:solidFill>
              </a:rPr>
              <a:t>Xpath=//div[@id='nlplmgContainer']//following-sibling::input</a:t>
            </a:r>
          </a:p>
        </p:txBody>
      </p:sp>
    </p:spTree>
    <p:extLst>
      <p:ext uri="{BB962C8B-B14F-4D97-AF65-F5344CB8AC3E}">
        <p14:creationId xmlns:p14="http://schemas.microsoft.com/office/powerpoint/2010/main" val="16312664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021915-3D59-406F-9EFA-D3CAF9D4B9D8}"/>
              </a:ext>
            </a:extLst>
          </p:cNvPr>
          <p:cNvSpPr>
            <a:spLocks noGrp="1"/>
          </p:cNvSpPr>
          <p:nvPr>
            <p:ph type="title"/>
          </p:nvPr>
        </p:nvSpPr>
        <p:spPr>
          <a:xfrm>
            <a:off x="153448" y="-39991"/>
            <a:ext cx="2013727" cy="697691"/>
          </a:xfrm>
        </p:spPr>
        <p:txBody>
          <a:bodyPr/>
          <a:lstStyle/>
          <a:p>
            <a:r>
              <a:rPr lang="en-US" b="1">
                <a:solidFill>
                  <a:schemeClr val="accent5"/>
                </a:solidFill>
                <a:cs typeface="Calibri Light"/>
              </a:rPr>
              <a:t>6</a:t>
            </a:r>
            <a:r>
              <a:rPr lang="en-US">
                <a:solidFill>
                  <a:schemeClr val="accent5"/>
                </a:solidFill>
                <a:cs typeface="Calibri Light"/>
              </a:rPr>
              <a:t>. </a:t>
            </a:r>
            <a:r>
              <a:rPr lang="en-US" b="1">
                <a:solidFill>
                  <a:schemeClr val="accent5"/>
                </a:solidFill>
              </a:rPr>
              <a:t>Parent</a:t>
            </a:r>
            <a:endParaRPr lang="en-US">
              <a:solidFill>
                <a:schemeClr val="accent5"/>
              </a:solidFill>
              <a:cs typeface="Calibri Light"/>
            </a:endParaRPr>
          </a:p>
          <a:p>
            <a:endParaRPr lang="en-US" dirty="0">
              <a:cs typeface="Calibri Light"/>
            </a:endParaRPr>
          </a:p>
        </p:txBody>
      </p:sp>
      <p:pic>
        <p:nvPicPr>
          <p:cNvPr id="5" name="Picture 5">
            <a:extLst>
              <a:ext uri="{FF2B5EF4-FFF2-40B4-BE49-F238E27FC236}">
                <a16:creationId xmlns:a16="http://schemas.microsoft.com/office/drawing/2014/main" id="{20F14F1A-7073-4681-8ACC-CF00DF3B6054}"/>
              </a:ext>
            </a:extLst>
          </p:cNvPr>
          <p:cNvPicPr>
            <a:picLocks noGrp="1" noChangeAspect="1"/>
          </p:cNvPicPr>
          <p:nvPr>
            <p:ph idx="1"/>
          </p:nvPr>
        </p:nvPicPr>
        <p:blipFill>
          <a:blip r:embed="rId2"/>
          <a:stretch>
            <a:fillRect/>
          </a:stretch>
        </p:blipFill>
        <p:spPr>
          <a:xfrm>
            <a:off x="65358" y="1240494"/>
            <a:ext cx="12057431" cy="5615068"/>
          </a:xfrm>
        </p:spPr>
      </p:pic>
      <p:sp>
        <p:nvSpPr>
          <p:cNvPr id="4" name="Text Placeholder 3">
            <a:extLst>
              <a:ext uri="{FF2B5EF4-FFF2-40B4-BE49-F238E27FC236}">
                <a16:creationId xmlns:a16="http://schemas.microsoft.com/office/drawing/2014/main" id="{FE88AB58-F957-46ED-91F1-678E87391E9C}"/>
              </a:ext>
            </a:extLst>
          </p:cNvPr>
          <p:cNvSpPr>
            <a:spLocks noGrp="1"/>
          </p:cNvSpPr>
          <p:nvPr>
            <p:ph type="body" sz="half" idx="2"/>
          </p:nvPr>
        </p:nvSpPr>
        <p:spPr>
          <a:xfrm>
            <a:off x="202086" y="306422"/>
            <a:ext cx="3932237" cy="401503"/>
          </a:xfrm>
        </p:spPr>
        <p:txBody>
          <a:bodyPr vert="horz" lIns="91440" tIns="45720" rIns="91440" bIns="45720" rtlCol="0" anchor="t">
            <a:normAutofit/>
          </a:bodyPr>
          <a:lstStyle/>
          <a:p>
            <a:r>
              <a:rPr lang="en-US">
                <a:cs typeface="Calibri"/>
              </a:rPr>
              <a:t>It select the parent of the current node. </a:t>
            </a:r>
            <a:endParaRPr lang="en-US"/>
          </a:p>
        </p:txBody>
      </p:sp>
      <p:pic>
        <p:nvPicPr>
          <p:cNvPr id="3" name="Picture 10">
            <a:extLst>
              <a:ext uri="{FF2B5EF4-FFF2-40B4-BE49-F238E27FC236}">
                <a16:creationId xmlns:a16="http://schemas.microsoft.com/office/drawing/2014/main" id="{1C47CFB7-4B95-4089-847E-9CF50E67B9C9}"/>
              </a:ext>
            </a:extLst>
          </p:cNvPr>
          <p:cNvPicPr>
            <a:picLocks noChangeAspect="1"/>
          </p:cNvPicPr>
          <p:nvPr/>
        </p:nvPicPr>
        <p:blipFill>
          <a:blip r:embed="rId3"/>
          <a:stretch>
            <a:fillRect/>
          </a:stretch>
        </p:blipFill>
        <p:spPr>
          <a:xfrm>
            <a:off x="5222426" y="4306820"/>
            <a:ext cx="1326778" cy="1078219"/>
          </a:xfrm>
          <a:prstGeom prst="rect">
            <a:avLst/>
          </a:prstGeom>
        </p:spPr>
      </p:pic>
      <p:sp>
        <p:nvSpPr>
          <p:cNvPr id="6" name="TextBox 5">
            <a:extLst>
              <a:ext uri="{FF2B5EF4-FFF2-40B4-BE49-F238E27FC236}">
                <a16:creationId xmlns:a16="http://schemas.microsoft.com/office/drawing/2014/main" id="{ADC2573D-7CA0-4469-A2A7-2CB5FD8E481A}"/>
              </a:ext>
            </a:extLst>
          </p:cNvPr>
          <p:cNvSpPr txBox="1"/>
          <p:nvPr/>
        </p:nvSpPr>
        <p:spPr>
          <a:xfrm>
            <a:off x="1676400" y="755863"/>
            <a:ext cx="610827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chemeClr val="accent2">
                    <a:lumMod val="75000"/>
                  </a:schemeClr>
                </a:solidFill>
              </a:rPr>
              <a:t>Xpath= //*[@type='password']//parent::div</a:t>
            </a:r>
          </a:p>
        </p:txBody>
      </p:sp>
    </p:spTree>
    <p:extLst>
      <p:ext uri="{BB962C8B-B14F-4D97-AF65-F5344CB8AC3E}">
        <p14:creationId xmlns:p14="http://schemas.microsoft.com/office/powerpoint/2010/main" val="28931626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D20D29-A120-4C09-B84A-DB365A4CB80C}"/>
              </a:ext>
            </a:extLst>
          </p:cNvPr>
          <p:cNvSpPr>
            <a:spLocks noGrp="1"/>
          </p:cNvSpPr>
          <p:nvPr>
            <p:ph type="title"/>
          </p:nvPr>
        </p:nvSpPr>
        <p:spPr>
          <a:xfrm>
            <a:off x="158852" y="35668"/>
            <a:ext cx="3932237" cy="616626"/>
          </a:xfrm>
        </p:spPr>
        <p:txBody>
          <a:bodyPr/>
          <a:lstStyle/>
          <a:p>
            <a:r>
              <a:rPr lang="en-US" b="1">
                <a:solidFill>
                  <a:schemeClr val="accent5"/>
                </a:solidFill>
                <a:cs typeface="Calibri Light"/>
              </a:rPr>
              <a:t>7</a:t>
            </a:r>
            <a:r>
              <a:rPr lang="en-US">
                <a:solidFill>
                  <a:schemeClr val="accent5"/>
                </a:solidFill>
                <a:cs typeface="Calibri Light"/>
              </a:rPr>
              <a:t>. </a:t>
            </a:r>
            <a:r>
              <a:rPr lang="en-US" b="1">
                <a:solidFill>
                  <a:schemeClr val="accent5"/>
                </a:solidFill>
              </a:rPr>
              <a:t>Descendant</a:t>
            </a:r>
            <a:endParaRPr lang="en-US">
              <a:solidFill>
                <a:schemeClr val="accent5"/>
              </a:solidFill>
              <a:cs typeface="Calibri Light"/>
            </a:endParaRPr>
          </a:p>
          <a:p>
            <a:endParaRPr lang="en-US" dirty="0">
              <a:cs typeface="Calibri Light"/>
            </a:endParaRPr>
          </a:p>
        </p:txBody>
      </p:sp>
      <p:pic>
        <p:nvPicPr>
          <p:cNvPr id="5" name="Picture 5">
            <a:extLst>
              <a:ext uri="{FF2B5EF4-FFF2-40B4-BE49-F238E27FC236}">
                <a16:creationId xmlns:a16="http://schemas.microsoft.com/office/drawing/2014/main" id="{AF279BC7-AD45-4AA7-86A0-73E47669E179}"/>
              </a:ext>
            </a:extLst>
          </p:cNvPr>
          <p:cNvPicPr>
            <a:picLocks noGrp="1" noChangeAspect="1"/>
          </p:cNvPicPr>
          <p:nvPr>
            <p:ph idx="1"/>
          </p:nvPr>
        </p:nvPicPr>
        <p:blipFill>
          <a:blip r:embed="rId2"/>
          <a:stretch>
            <a:fillRect/>
          </a:stretch>
        </p:blipFill>
        <p:spPr>
          <a:xfrm>
            <a:off x="203548" y="1978428"/>
            <a:ext cx="11664517" cy="4882014"/>
          </a:xfrm>
        </p:spPr>
      </p:pic>
      <p:sp>
        <p:nvSpPr>
          <p:cNvPr id="4" name="Text Placeholder 3">
            <a:extLst>
              <a:ext uri="{FF2B5EF4-FFF2-40B4-BE49-F238E27FC236}">
                <a16:creationId xmlns:a16="http://schemas.microsoft.com/office/drawing/2014/main" id="{42FE26DF-2A54-4A44-8736-277832423067}"/>
              </a:ext>
            </a:extLst>
          </p:cNvPr>
          <p:cNvSpPr>
            <a:spLocks noGrp="1"/>
          </p:cNvSpPr>
          <p:nvPr>
            <p:ph type="body" sz="half" idx="2"/>
          </p:nvPr>
        </p:nvSpPr>
        <p:spPr>
          <a:xfrm>
            <a:off x="2298938" y="-1621"/>
            <a:ext cx="8940857" cy="1123316"/>
          </a:xfrm>
        </p:spPr>
        <p:txBody>
          <a:bodyPr vert="horz" lIns="91440" tIns="45720" rIns="91440" bIns="45720" rtlCol="0" anchor="t">
            <a:normAutofit/>
          </a:bodyPr>
          <a:lstStyle/>
          <a:p>
            <a:r>
              <a:rPr lang="en-US">
                <a:cs typeface="Calibri"/>
              </a:rPr>
              <a:t>It select below child and grand child node of the curent node.</a:t>
            </a:r>
            <a:br>
              <a:rPr lang="en-US" dirty="0">
                <a:cs typeface="Calibri"/>
              </a:rPr>
            </a:br>
            <a:br>
              <a:rPr lang="en-US" dirty="0">
                <a:cs typeface="+mn-lt"/>
              </a:rPr>
            </a:br>
            <a:r>
              <a:rPr lang="en-US" b="1">
                <a:cs typeface="+mn-lt"/>
              </a:rPr>
              <a:t>Note</a:t>
            </a:r>
            <a:r>
              <a:rPr lang="en-US">
                <a:cs typeface="+mn-lt"/>
              </a:rPr>
              <a:t>: There is small </a:t>
            </a:r>
            <a:r>
              <a:rPr lang="en-US" sz="1800" b="1">
                <a:solidFill>
                  <a:schemeClr val="accent2">
                    <a:lumMod val="75000"/>
                  </a:schemeClr>
                </a:solidFill>
                <a:cs typeface="+mn-lt"/>
              </a:rPr>
              <a:t>difference between descendant and following,</a:t>
            </a:r>
            <a:r>
              <a:rPr lang="en-US" sz="1800" b="1" dirty="0">
                <a:solidFill>
                  <a:srgbClr val="7030A0"/>
                </a:solidFill>
                <a:cs typeface="+mn-lt"/>
              </a:rPr>
              <a:t> </a:t>
            </a:r>
            <a:r>
              <a:rPr lang="en-US">
                <a:cs typeface="+mn-lt"/>
              </a:rPr>
              <a:t>following gives all the mathing node in the document and descendant gives elements of current node only.</a:t>
            </a:r>
          </a:p>
          <a:p>
            <a:endParaRPr lang="en-US" dirty="0">
              <a:cs typeface="Calibri"/>
            </a:endParaRPr>
          </a:p>
        </p:txBody>
      </p:sp>
      <p:pic>
        <p:nvPicPr>
          <p:cNvPr id="3" name="Picture 10">
            <a:extLst>
              <a:ext uri="{FF2B5EF4-FFF2-40B4-BE49-F238E27FC236}">
                <a16:creationId xmlns:a16="http://schemas.microsoft.com/office/drawing/2014/main" id="{C3E97D8B-EB51-437B-A9FE-5DC6B36A63A8}"/>
              </a:ext>
            </a:extLst>
          </p:cNvPr>
          <p:cNvPicPr>
            <a:picLocks noChangeAspect="1"/>
          </p:cNvPicPr>
          <p:nvPr/>
        </p:nvPicPr>
        <p:blipFill>
          <a:blip r:embed="rId3"/>
          <a:stretch>
            <a:fillRect/>
          </a:stretch>
        </p:blipFill>
        <p:spPr>
          <a:xfrm>
            <a:off x="5182961" y="3888048"/>
            <a:ext cx="1108143" cy="899336"/>
          </a:xfrm>
          <a:prstGeom prst="rect">
            <a:avLst/>
          </a:prstGeom>
        </p:spPr>
      </p:pic>
    </p:spTree>
    <p:extLst>
      <p:ext uri="{BB962C8B-B14F-4D97-AF65-F5344CB8AC3E}">
        <p14:creationId xmlns:p14="http://schemas.microsoft.com/office/powerpoint/2010/main" val="36061043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47FE42-7C43-4A15-A9B1-9AA572E58488}"/>
              </a:ext>
            </a:extLst>
          </p:cNvPr>
          <p:cNvSpPr>
            <a:spLocks noGrp="1"/>
          </p:cNvSpPr>
          <p:nvPr>
            <p:ph type="title"/>
          </p:nvPr>
        </p:nvSpPr>
        <p:spPr>
          <a:xfrm>
            <a:off x="3048079" y="1288942"/>
            <a:ext cx="8911687" cy="1280890"/>
          </a:xfrm>
        </p:spPr>
        <p:txBody>
          <a:bodyPr/>
          <a:lstStyle/>
          <a:p>
            <a:r>
              <a:rPr lang="en-US"/>
              <a:t>Introduction- CSS Selector</a:t>
            </a:r>
          </a:p>
        </p:txBody>
      </p:sp>
      <p:sp>
        <p:nvSpPr>
          <p:cNvPr id="3" name="Content Placeholder 2">
            <a:extLst>
              <a:ext uri="{FF2B5EF4-FFF2-40B4-BE49-F238E27FC236}">
                <a16:creationId xmlns:a16="http://schemas.microsoft.com/office/drawing/2014/main" id="{4E5B2410-A891-42E5-99D8-96FA0C61E58B}"/>
              </a:ext>
            </a:extLst>
          </p:cNvPr>
          <p:cNvSpPr>
            <a:spLocks noGrp="1"/>
          </p:cNvSpPr>
          <p:nvPr>
            <p:ph idx="1"/>
          </p:nvPr>
        </p:nvSpPr>
        <p:spPr>
          <a:xfrm>
            <a:off x="2108487" y="2450674"/>
            <a:ext cx="8915400" cy="3777622"/>
          </a:xfrm>
        </p:spPr>
        <p:txBody>
          <a:bodyPr vert="horz" lIns="91440" tIns="45720" rIns="91440" bIns="45720" rtlCol="0" anchor="t">
            <a:normAutofit/>
          </a:bodyPr>
          <a:lstStyle/>
          <a:p>
            <a:r>
              <a:rPr lang="en-US"/>
              <a:t>CSS stands for Cascading spreadsheets, it is a stylesheet language use to describe the presentation of the document written in mark up language like HTML</a:t>
            </a:r>
          </a:p>
          <a:p>
            <a:r>
              <a:rPr lang="en-US"/>
              <a:t>We use CSS selector as a locator in the selenium</a:t>
            </a:r>
          </a:p>
          <a:p>
            <a:r>
              <a:rPr lang="en-US"/>
              <a:t>It is very fast as compare to other locators because it uses certain symbol</a:t>
            </a:r>
            <a:endParaRPr lang="en-US" dirty="0"/>
          </a:p>
        </p:txBody>
      </p:sp>
      <p:pic>
        <p:nvPicPr>
          <p:cNvPr id="5" name="Picture 10">
            <a:extLst>
              <a:ext uri="{FF2B5EF4-FFF2-40B4-BE49-F238E27FC236}">
                <a16:creationId xmlns:a16="http://schemas.microsoft.com/office/drawing/2014/main" id="{B8F27E56-6FF1-40F0-897E-6515D53B153D}"/>
              </a:ext>
            </a:extLst>
          </p:cNvPr>
          <p:cNvPicPr>
            <a:picLocks noChangeAspect="1"/>
          </p:cNvPicPr>
          <p:nvPr/>
        </p:nvPicPr>
        <p:blipFill>
          <a:blip r:embed="rId2"/>
          <a:stretch>
            <a:fillRect/>
          </a:stretch>
        </p:blipFill>
        <p:spPr>
          <a:xfrm>
            <a:off x="5612966" y="4617611"/>
            <a:ext cx="1108143" cy="899336"/>
          </a:xfrm>
          <a:prstGeom prst="rect">
            <a:avLst/>
          </a:prstGeom>
        </p:spPr>
      </p:pic>
    </p:spTree>
    <p:extLst>
      <p:ext uri="{BB962C8B-B14F-4D97-AF65-F5344CB8AC3E}">
        <p14:creationId xmlns:p14="http://schemas.microsoft.com/office/powerpoint/2010/main" val="8938184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0DB614-F6FF-4A02-9289-E0CD4D9F1FC0}"/>
              </a:ext>
            </a:extLst>
          </p:cNvPr>
          <p:cNvSpPr>
            <a:spLocks noGrp="1"/>
          </p:cNvSpPr>
          <p:nvPr>
            <p:ph type="title"/>
          </p:nvPr>
        </p:nvSpPr>
        <p:spPr>
          <a:xfrm>
            <a:off x="1452656" y="1444741"/>
            <a:ext cx="9357865" cy="1041901"/>
          </a:xfrm>
        </p:spPr>
        <p:txBody>
          <a:bodyPr>
            <a:normAutofit/>
          </a:bodyPr>
          <a:lstStyle/>
          <a:p>
            <a:r>
              <a:rPr lang="en-US" sz="4000">
                <a:cs typeface="Calibri Light"/>
              </a:rPr>
              <a:t>Locators</a:t>
            </a:r>
            <a:endParaRPr lang="en-US" sz="4000"/>
          </a:p>
        </p:txBody>
      </p:sp>
      <p:sp>
        <p:nvSpPr>
          <p:cNvPr id="3" name="Content Placeholder 2">
            <a:extLst>
              <a:ext uri="{FF2B5EF4-FFF2-40B4-BE49-F238E27FC236}">
                <a16:creationId xmlns:a16="http://schemas.microsoft.com/office/drawing/2014/main" id="{F0E58E3D-CCDF-4874-B209-4334D12F86CA}"/>
              </a:ext>
            </a:extLst>
          </p:cNvPr>
          <p:cNvSpPr>
            <a:spLocks noGrp="1"/>
          </p:cNvSpPr>
          <p:nvPr>
            <p:ph sz="half" idx="1"/>
          </p:nvPr>
        </p:nvSpPr>
        <p:spPr>
          <a:xfrm>
            <a:off x="1452656" y="2701427"/>
            <a:ext cx="4548174" cy="3251201"/>
          </a:xfrm>
        </p:spPr>
        <p:txBody>
          <a:bodyPr vert="horz" lIns="91440" tIns="45720" rIns="91440" bIns="45720" rtlCol="0" anchor="t">
            <a:normAutofit lnSpcReduction="10000"/>
          </a:bodyPr>
          <a:lstStyle/>
          <a:p>
            <a:r>
              <a:rPr lang="en-US" sz="1900">
                <a:ea typeface="+mn-lt"/>
                <a:cs typeface="+mn-lt"/>
              </a:rPr>
              <a:t>identification of the correct GUI element on a web page is pre-requisite for creating any successful automation script. It is where </a:t>
            </a:r>
            <a:r>
              <a:rPr lang="en-US" sz="1900" b="1">
                <a:ea typeface="+mn-lt"/>
                <a:cs typeface="+mn-lt"/>
              </a:rPr>
              <a:t>locators </a:t>
            </a:r>
            <a:r>
              <a:rPr lang="en-US" sz="1900">
                <a:ea typeface="+mn-lt"/>
                <a:cs typeface="+mn-lt"/>
              </a:rPr>
              <a:t>come into the picture. Locators are one of the essential components of Selenium infrastructure, which help Selenium scripts in </a:t>
            </a:r>
            <a:r>
              <a:rPr lang="en-US" sz="1900" b="1">
                <a:ea typeface="+mn-lt"/>
                <a:cs typeface="+mn-lt"/>
              </a:rPr>
              <a:t>uniquely identifying the</a:t>
            </a:r>
            <a:r>
              <a:rPr lang="en-US" sz="1900" dirty="0">
                <a:ea typeface="+mn-lt"/>
                <a:cs typeface="+mn-lt"/>
              </a:rPr>
              <a:t> </a:t>
            </a:r>
            <a:r>
              <a:rPr lang="en-US" sz="1900" b="1">
                <a:ea typeface="+mn-lt"/>
                <a:cs typeface="+mn-lt"/>
              </a:rPr>
              <a:t>WebElements</a:t>
            </a:r>
            <a:r>
              <a:rPr lang="en-US" sz="1900">
                <a:ea typeface="+mn-lt"/>
                <a:cs typeface="+mn-lt"/>
              </a:rPr>
              <a:t>(such as text box, button, etc.</a:t>
            </a:r>
            <a:r>
              <a:rPr lang="en-US" sz="1900" b="1">
                <a:ea typeface="+mn-lt"/>
                <a:cs typeface="+mn-lt"/>
              </a:rPr>
              <a:t>)</a:t>
            </a:r>
            <a:endParaRPr lang="en-US" sz="1900"/>
          </a:p>
        </p:txBody>
      </p:sp>
      <p:sp>
        <p:nvSpPr>
          <p:cNvPr id="4" name="Content Placeholder 3">
            <a:extLst>
              <a:ext uri="{FF2B5EF4-FFF2-40B4-BE49-F238E27FC236}">
                <a16:creationId xmlns:a16="http://schemas.microsoft.com/office/drawing/2014/main" id="{FC7E742E-33DB-4EA3-BF6D-5F17F29ADC0B}"/>
              </a:ext>
            </a:extLst>
          </p:cNvPr>
          <p:cNvSpPr>
            <a:spLocks noGrp="1"/>
          </p:cNvSpPr>
          <p:nvPr>
            <p:ph sz="half" idx="2"/>
          </p:nvPr>
        </p:nvSpPr>
        <p:spPr>
          <a:xfrm>
            <a:off x="6256020" y="2701427"/>
            <a:ext cx="4554501" cy="2699968"/>
          </a:xfrm>
        </p:spPr>
        <p:txBody>
          <a:bodyPr vert="horz" lIns="91440" tIns="45720" rIns="91440" bIns="45720" rtlCol="0" anchor="t">
            <a:normAutofit lnSpcReduction="10000"/>
          </a:bodyPr>
          <a:lstStyle/>
          <a:p>
            <a:r>
              <a:rPr lang="en-US" sz="2000">
                <a:cs typeface="Calibri"/>
              </a:rPr>
              <a:t>Types of locators:</a:t>
            </a:r>
            <a:br>
              <a:rPr lang="en-US" sz="2000" dirty="0">
                <a:cs typeface="Calibri"/>
              </a:rPr>
            </a:br>
            <a:r>
              <a:rPr lang="en-US" sz="2000">
                <a:ea typeface="+mn-lt"/>
                <a:cs typeface="+mn-lt"/>
              </a:rPr>
              <a:t>ID, </a:t>
            </a:r>
            <a:br>
              <a:rPr lang="en-US" sz="2000" dirty="0">
                <a:ea typeface="+mn-lt"/>
                <a:cs typeface="+mn-lt"/>
              </a:rPr>
            </a:br>
            <a:r>
              <a:rPr lang="en-US" sz="2000">
                <a:ea typeface="+mn-lt"/>
                <a:cs typeface="+mn-lt"/>
              </a:rPr>
              <a:t>Class, </a:t>
            </a:r>
            <a:br>
              <a:rPr lang="en-US" sz="2000" dirty="0">
                <a:ea typeface="+mn-lt"/>
                <a:cs typeface="+mn-lt"/>
              </a:rPr>
            </a:br>
            <a:r>
              <a:rPr lang="en-US" sz="2000">
                <a:ea typeface="+mn-lt"/>
                <a:cs typeface="+mn-lt"/>
              </a:rPr>
              <a:t>Tag, Link,</a:t>
            </a:r>
            <a:br>
              <a:rPr lang="en-US" sz="2000" dirty="0">
                <a:ea typeface="+mn-lt"/>
                <a:cs typeface="+mn-lt"/>
              </a:rPr>
            </a:br>
            <a:r>
              <a:rPr lang="en-US" sz="2000">
                <a:ea typeface="+mn-lt"/>
                <a:cs typeface="+mn-lt"/>
              </a:rPr>
              <a:t>Partial Link Text,</a:t>
            </a:r>
            <a:br>
              <a:rPr lang="en-US" sz="2000" dirty="0">
                <a:ea typeface="+mn-lt"/>
                <a:cs typeface="+mn-lt"/>
              </a:rPr>
            </a:br>
            <a:r>
              <a:rPr lang="en-US" sz="2000">
                <a:ea typeface="+mn-lt"/>
                <a:cs typeface="+mn-lt"/>
              </a:rPr>
              <a:t>CSS, Name, </a:t>
            </a:r>
            <a:br>
              <a:rPr lang="en-US" sz="2000" dirty="0">
                <a:ea typeface="+mn-lt"/>
                <a:cs typeface="+mn-lt"/>
              </a:rPr>
            </a:br>
            <a:r>
              <a:rPr lang="en-US" sz="2000">
                <a:ea typeface="+mn-lt"/>
                <a:cs typeface="+mn-lt"/>
              </a:rPr>
              <a:t>XPath.</a:t>
            </a:r>
            <a:endParaRPr lang="en-US"/>
          </a:p>
          <a:p>
            <a:endParaRPr lang="en-US" sz="2000">
              <a:cs typeface="Calibri"/>
            </a:endParaRPr>
          </a:p>
        </p:txBody>
      </p:sp>
      <p:pic>
        <p:nvPicPr>
          <p:cNvPr id="5" name="Picture 10">
            <a:extLst>
              <a:ext uri="{FF2B5EF4-FFF2-40B4-BE49-F238E27FC236}">
                <a16:creationId xmlns:a16="http://schemas.microsoft.com/office/drawing/2014/main" id="{587298AA-373B-4028-B3FB-2B6A26741D20}"/>
              </a:ext>
            </a:extLst>
          </p:cNvPr>
          <p:cNvPicPr>
            <a:picLocks noChangeAspect="1"/>
          </p:cNvPicPr>
          <p:nvPr/>
        </p:nvPicPr>
        <p:blipFill>
          <a:blip r:embed="rId2"/>
          <a:stretch>
            <a:fillRect/>
          </a:stretch>
        </p:blipFill>
        <p:spPr>
          <a:xfrm>
            <a:off x="5482481" y="1568820"/>
            <a:ext cx="1227037" cy="996613"/>
          </a:xfrm>
          <a:prstGeom prst="rect">
            <a:avLst/>
          </a:prstGeom>
        </p:spPr>
      </p:pic>
    </p:spTree>
    <p:extLst>
      <p:ext uri="{BB962C8B-B14F-4D97-AF65-F5344CB8AC3E}">
        <p14:creationId xmlns:p14="http://schemas.microsoft.com/office/powerpoint/2010/main" val="38031638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AFC09FF1-0AED-49E6-ACD3-BC6800812654}"/>
              </a:ext>
            </a:extLst>
          </p:cNvPr>
          <p:cNvPicPr>
            <a:picLocks noChangeAspect="1"/>
          </p:cNvPicPr>
          <p:nvPr/>
        </p:nvPicPr>
        <p:blipFill>
          <a:blip r:embed="rId2"/>
          <a:stretch>
            <a:fillRect/>
          </a:stretch>
        </p:blipFill>
        <p:spPr>
          <a:xfrm>
            <a:off x="2254656" y="531378"/>
            <a:ext cx="9903837" cy="6324861"/>
          </a:xfrm>
          <a:prstGeom prst="rect">
            <a:avLst/>
          </a:prstGeom>
        </p:spPr>
      </p:pic>
      <p:pic>
        <p:nvPicPr>
          <p:cNvPr id="4" name="Picture 10">
            <a:extLst>
              <a:ext uri="{FF2B5EF4-FFF2-40B4-BE49-F238E27FC236}">
                <a16:creationId xmlns:a16="http://schemas.microsoft.com/office/drawing/2014/main" id="{B50C6667-F92C-4E95-AB24-96351D1F23D0}"/>
              </a:ext>
            </a:extLst>
          </p:cNvPr>
          <p:cNvPicPr>
            <a:picLocks noChangeAspect="1"/>
          </p:cNvPicPr>
          <p:nvPr/>
        </p:nvPicPr>
        <p:blipFill>
          <a:blip r:embed="rId3"/>
          <a:stretch>
            <a:fillRect/>
          </a:stretch>
        </p:blipFill>
        <p:spPr>
          <a:xfrm>
            <a:off x="11054537" y="532117"/>
            <a:ext cx="1108143" cy="899336"/>
          </a:xfrm>
          <a:prstGeom prst="rect">
            <a:avLst/>
          </a:prstGeom>
        </p:spPr>
      </p:pic>
    </p:spTree>
    <p:extLst>
      <p:ext uri="{BB962C8B-B14F-4D97-AF65-F5344CB8AC3E}">
        <p14:creationId xmlns:p14="http://schemas.microsoft.com/office/powerpoint/2010/main" val="12381227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64F9C2-FA28-4ED8-90EF-696DF423359A}"/>
              </a:ext>
            </a:extLst>
          </p:cNvPr>
          <p:cNvSpPr>
            <a:spLocks noGrp="1"/>
          </p:cNvSpPr>
          <p:nvPr>
            <p:ph type="title"/>
          </p:nvPr>
        </p:nvSpPr>
        <p:spPr>
          <a:xfrm>
            <a:off x="2507387" y="1141466"/>
            <a:ext cx="9641600" cy="4078489"/>
          </a:xfrm>
        </p:spPr>
        <p:txBody>
          <a:bodyPr>
            <a:normAutofit fontScale="90000"/>
          </a:bodyPr>
          <a:lstStyle/>
          <a:p>
            <a:r>
              <a:rPr lang="en-US" sz="2800" b="1" u="sng" dirty="0">
                <a:solidFill>
                  <a:srgbClr val="002060"/>
                </a:solidFill>
                <a:ea typeface="+mj-lt"/>
                <a:cs typeface="+mj-lt"/>
              </a:rPr>
              <a:t>There are three important special characters in css selectors:</a:t>
            </a:r>
            <a:br>
              <a:rPr lang="en-US" sz="2800" b="1" u="sng" dirty="0">
                <a:ea typeface="+mj-lt"/>
                <a:cs typeface="+mj-lt"/>
              </a:rPr>
            </a:br>
            <a:br>
              <a:rPr lang="en-US" sz="2800" b="1" u="sng" dirty="0">
                <a:ea typeface="+mj-lt"/>
                <a:cs typeface="+mj-lt"/>
              </a:rPr>
            </a:br>
            <a:br>
              <a:rPr lang="en-US" sz="2800" u="sng" dirty="0">
                <a:ea typeface="+mj-lt"/>
                <a:cs typeface="+mj-lt"/>
              </a:rPr>
            </a:br>
            <a:r>
              <a:rPr lang="en-US" sz="2800" dirty="0">
                <a:ea typeface="+mj-lt"/>
                <a:cs typeface="+mj-lt"/>
              </a:rPr>
              <a:t>1. '</a:t>
            </a:r>
            <a:r>
              <a:rPr lang="en-US" sz="2800" b="1" dirty="0">
                <a:ea typeface="+mj-lt"/>
                <a:cs typeface="+mj-lt"/>
              </a:rPr>
              <a:t>^</a:t>
            </a:r>
            <a:r>
              <a:rPr lang="en-US" sz="2800">
                <a:ea typeface="+mj-lt"/>
                <a:cs typeface="+mj-lt"/>
              </a:rPr>
              <a:t>' symbol, represents the starting text in a string.</a:t>
            </a:r>
            <a:br>
              <a:rPr lang="en-US" sz="2800" dirty="0">
                <a:ea typeface="+mj-lt"/>
                <a:cs typeface="+mj-lt"/>
              </a:rPr>
            </a:br>
            <a:r>
              <a:rPr lang="en-US" sz="2800">
                <a:ea typeface="+mj-lt"/>
                <a:cs typeface="+mj-lt"/>
              </a:rPr>
              <a:t>2. '</a:t>
            </a:r>
            <a:r>
              <a:rPr lang="en-US" sz="2800" b="1" dirty="0">
                <a:ea typeface="+mj-lt"/>
                <a:cs typeface="+mj-lt"/>
              </a:rPr>
              <a:t>$</a:t>
            </a:r>
            <a:r>
              <a:rPr lang="en-US" sz="2800" dirty="0">
                <a:ea typeface="+mj-lt"/>
                <a:cs typeface="+mj-lt"/>
              </a:rPr>
              <a:t>' symbol represents the ending text in a string.</a:t>
            </a:r>
            <a:br>
              <a:rPr lang="en-US" sz="2800" dirty="0">
                <a:ea typeface="+mj-lt"/>
                <a:cs typeface="+mj-lt"/>
              </a:rPr>
            </a:br>
            <a:r>
              <a:rPr lang="en-US" sz="2800" dirty="0">
                <a:ea typeface="+mj-lt"/>
                <a:cs typeface="+mj-lt"/>
              </a:rPr>
              <a:t>3. '</a:t>
            </a:r>
            <a:r>
              <a:rPr lang="en-US" sz="2800" b="1" dirty="0">
                <a:ea typeface="+mj-lt"/>
                <a:cs typeface="+mj-lt"/>
              </a:rPr>
              <a:t>*</a:t>
            </a:r>
            <a:r>
              <a:rPr lang="en-US" sz="2800" dirty="0">
                <a:ea typeface="+mj-lt"/>
                <a:cs typeface="+mj-lt"/>
              </a:rPr>
              <a:t>' symbol represents contains text in a string.</a:t>
            </a:r>
            <a:endParaRPr lang="en-US" sz="2800" dirty="0"/>
          </a:p>
          <a:p>
            <a:br>
              <a:rPr lang="en-US" dirty="0"/>
            </a:br>
            <a:endParaRPr lang="en-US" sz="2800"/>
          </a:p>
        </p:txBody>
      </p:sp>
      <p:pic>
        <p:nvPicPr>
          <p:cNvPr id="4" name="Picture 10">
            <a:extLst>
              <a:ext uri="{FF2B5EF4-FFF2-40B4-BE49-F238E27FC236}">
                <a16:creationId xmlns:a16="http://schemas.microsoft.com/office/drawing/2014/main" id="{2A737E7B-B771-4B37-BAA2-F31AE8F94CF3}"/>
              </a:ext>
            </a:extLst>
          </p:cNvPr>
          <p:cNvPicPr>
            <a:picLocks noChangeAspect="1"/>
          </p:cNvPicPr>
          <p:nvPr/>
        </p:nvPicPr>
        <p:blipFill>
          <a:blip r:embed="rId2"/>
          <a:stretch>
            <a:fillRect/>
          </a:stretch>
        </p:blipFill>
        <p:spPr>
          <a:xfrm>
            <a:off x="5704879" y="4180322"/>
            <a:ext cx="1108143" cy="899336"/>
          </a:xfrm>
          <a:prstGeom prst="rect">
            <a:avLst/>
          </a:prstGeom>
        </p:spPr>
      </p:pic>
    </p:spTree>
    <p:extLst>
      <p:ext uri="{BB962C8B-B14F-4D97-AF65-F5344CB8AC3E}">
        <p14:creationId xmlns:p14="http://schemas.microsoft.com/office/powerpoint/2010/main" val="41767006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2A0951AB-21D8-4FCE-9095-71357B65C06E}"/>
              </a:ext>
            </a:extLst>
          </p:cNvPr>
          <p:cNvPicPr>
            <a:picLocks noChangeAspect="1"/>
          </p:cNvPicPr>
          <p:nvPr/>
        </p:nvPicPr>
        <p:blipFill>
          <a:blip r:embed="rId2"/>
          <a:stretch>
            <a:fillRect/>
          </a:stretch>
        </p:blipFill>
        <p:spPr>
          <a:xfrm>
            <a:off x="1579124" y="1563"/>
            <a:ext cx="10606390" cy="6854876"/>
          </a:xfrm>
          <a:prstGeom prst="rect">
            <a:avLst/>
          </a:prstGeom>
        </p:spPr>
      </p:pic>
      <p:sp>
        <p:nvSpPr>
          <p:cNvPr id="3" name="TextBox 2">
            <a:extLst>
              <a:ext uri="{FF2B5EF4-FFF2-40B4-BE49-F238E27FC236}">
                <a16:creationId xmlns:a16="http://schemas.microsoft.com/office/drawing/2014/main" id="{D0E9AE20-1AA6-456F-B29E-AEA4FC521906}"/>
              </a:ext>
            </a:extLst>
          </p:cNvPr>
          <p:cNvSpPr txBox="1"/>
          <p:nvPr/>
        </p:nvSpPr>
        <p:spPr>
          <a:xfrm>
            <a:off x="2843719" y="2519464"/>
            <a:ext cx="5585837"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chemeClr val="accent1">
                    <a:lumMod val="60000"/>
                    <a:lumOff val="40000"/>
                  </a:schemeClr>
                </a:solidFill>
              </a:rPr>
              <a:t>Partial Value is nothing but partial linked text, </a:t>
            </a:r>
            <a:r>
              <a:rPr lang="en-US">
                <a:solidFill>
                  <a:schemeClr val="accent1">
                    <a:lumMod val="60000"/>
                    <a:lumOff val="40000"/>
                  </a:schemeClr>
                </a:solidFill>
              </a:rPr>
              <a:t>In CSS we use * for this.</a:t>
            </a:r>
          </a:p>
        </p:txBody>
      </p:sp>
      <p:pic>
        <p:nvPicPr>
          <p:cNvPr id="5" name="Picture 10">
            <a:extLst>
              <a:ext uri="{FF2B5EF4-FFF2-40B4-BE49-F238E27FC236}">
                <a16:creationId xmlns:a16="http://schemas.microsoft.com/office/drawing/2014/main" id="{85223F38-19EC-4CFC-9CCE-283CD2E19010}"/>
              </a:ext>
            </a:extLst>
          </p:cNvPr>
          <p:cNvPicPr>
            <a:picLocks noChangeAspect="1"/>
          </p:cNvPicPr>
          <p:nvPr/>
        </p:nvPicPr>
        <p:blipFill>
          <a:blip r:embed="rId3"/>
          <a:stretch>
            <a:fillRect/>
          </a:stretch>
        </p:blipFill>
        <p:spPr>
          <a:xfrm>
            <a:off x="11007563" y="31075"/>
            <a:ext cx="1108143" cy="899336"/>
          </a:xfrm>
          <a:prstGeom prst="rect">
            <a:avLst/>
          </a:prstGeom>
        </p:spPr>
      </p:pic>
    </p:spTree>
    <p:extLst>
      <p:ext uri="{BB962C8B-B14F-4D97-AF65-F5344CB8AC3E}">
        <p14:creationId xmlns:p14="http://schemas.microsoft.com/office/powerpoint/2010/main" val="25478556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2B3B74-DDC7-4E18-9781-64AB99D61092}"/>
              </a:ext>
            </a:extLst>
          </p:cNvPr>
          <p:cNvSpPr>
            <a:spLocks noGrp="1"/>
          </p:cNvSpPr>
          <p:nvPr>
            <p:ph type="title"/>
          </p:nvPr>
        </p:nvSpPr>
        <p:spPr/>
        <p:txBody>
          <a:bodyPr/>
          <a:lstStyle/>
          <a:p>
            <a:r>
              <a:rPr lang="en-US"/>
              <a:t>Example</a:t>
            </a:r>
          </a:p>
        </p:txBody>
      </p:sp>
      <p:sp>
        <p:nvSpPr>
          <p:cNvPr id="3" name="Content Placeholder 2">
            <a:extLst>
              <a:ext uri="{FF2B5EF4-FFF2-40B4-BE49-F238E27FC236}">
                <a16:creationId xmlns:a16="http://schemas.microsoft.com/office/drawing/2014/main" id="{8C47AE8E-CAC5-4604-8117-FDC01E54E2FE}"/>
              </a:ext>
            </a:extLst>
          </p:cNvPr>
          <p:cNvSpPr>
            <a:spLocks noGrp="1"/>
          </p:cNvSpPr>
          <p:nvPr>
            <p:ph idx="1"/>
          </p:nvPr>
        </p:nvSpPr>
        <p:spPr>
          <a:xfrm>
            <a:off x="2594326" y="1478996"/>
            <a:ext cx="8915400" cy="3777622"/>
          </a:xfrm>
        </p:spPr>
        <p:txBody>
          <a:bodyPr vert="horz" lIns="91440" tIns="45720" rIns="91440" bIns="45720" rtlCol="0" anchor="t">
            <a:normAutofit/>
          </a:bodyPr>
          <a:lstStyle/>
          <a:p>
            <a:r>
              <a:rPr lang="en-US">
                <a:ea typeface="+mn-lt"/>
                <a:cs typeface="+mn-lt"/>
              </a:rPr>
              <a:t>css = input[id$='mail'] </a:t>
            </a:r>
            <a:endParaRPr lang="en-US" dirty="0">
              <a:ea typeface="+mn-lt"/>
              <a:cs typeface="+mn-lt"/>
            </a:endParaRPr>
          </a:p>
          <a:p>
            <a:r>
              <a:rPr lang="en-US">
                <a:ea typeface="+mn-lt"/>
                <a:cs typeface="+mn-lt"/>
              </a:rPr>
              <a:t>css = input[id*='mai'] </a:t>
            </a:r>
            <a:endParaRPr lang="en-US" dirty="0">
              <a:ea typeface="+mn-lt"/>
              <a:cs typeface="+mn-lt"/>
            </a:endParaRPr>
          </a:p>
          <a:p>
            <a:r>
              <a:rPr lang="en-US">
                <a:ea typeface="+mn-lt"/>
                <a:cs typeface="+mn-lt"/>
              </a:rPr>
              <a:t>css = input[id^='ema']</a:t>
            </a:r>
            <a:endParaRPr lang="en-US" dirty="0">
              <a:ea typeface="+mn-lt"/>
              <a:cs typeface="+mn-lt"/>
            </a:endParaRPr>
          </a:p>
          <a:p>
            <a:r>
              <a:rPr lang="en-US" b="1">
                <a:ea typeface="+mn-lt"/>
                <a:cs typeface="+mn-lt"/>
              </a:rPr>
              <a:t>using child selectors--&gt; </a:t>
            </a:r>
            <a:r>
              <a:rPr lang="en-US">
                <a:ea typeface="+mn-lt"/>
                <a:cs typeface="+mn-lt"/>
              </a:rPr>
              <a:t>css = form&gt;label&gt;input[id=PersistentCookie] </a:t>
            </a:r>
          </a:p>
          <a:p>
            <a:r>
              <a:rPr lang="en-US" b="1">
                <a:ea typeface="+mn-lt"/>
                <a:cs typeface="+mn-lt"/>
              </a:rPr>
              <a:t>using multiple node --&gt;</a:t>
            </a:r>
            <a:r>
              <a:rPr lang="en-US">
                <a:ea typeface="+mn-lt"/>
                <a:cs typeface="+mn-lt"/>
              </a:rPr>
              <a:t> css = input[name=email][type=text]</a:t>
            </a:r>
            <a:endParaRPr lang="en-US"/>
          </a:p>
        </p:txBody>
      </p:sp>
      <p:pic>
        <p:nvPicPr>
          <p:cNvPr id="5" name="Picture 10">
            <a:extLst>
              <a:ext uri="{FF2B5EF4-FFF2-40B4-BE49-F238E27FC236}">
                <a16:creationId xmlns:a16="http://schemas.microsoft.com/office/drawing/2014/main" id="{BFA1F572-75CD-48E4-AF21-247D75B798A8}"/>
              </a:ext>
            </a:extLst>
          </p:cNvPr>
          <p:cNvPicPr>
            <a:picLocks noChangeAspect="1"/>
          </p:cNvPicPr>
          <p:nvPr/>
        </p:nvPicPr>
        <p:blipFill>
          <a:blip r:embed="rId2"/>
          <a:stretch>
            <a:fillRect/>
          </a:stretch>
        </p:blipFill>
        <p:spPr>
          <a:xfrm>
            <a:off x="5443920" y="3877610"/>
            <a:ext cx="1108143" cy="899336"/>
          </a:xfrm>
          <a:prstGeom prst="rect">
            <a:avLst/>
          </a:prstGeom>
        </p:spPr>
      </p:pic>
    </p:spTree>
    <p:extLst>
      <p:ext uri="{BB962C8B-B14F-4D97-AF65-F5344CB8AC3E}">
        <p14:creationId xmlns:p14="http://schemas.microsoft.com/office/powerpoint/2010/main" val="35230293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04EEE4-F0B6-45F6-A513-B2317B6BDF35}"/>
              </a:ext>
            </a:extLst>
          </p:cNvPr>
          <p:cNvSpPr>
            <a:spLocks noGrp="1"/>
          </p:cNvSpPr>
          <p:nvPr>
            <p:ph type="title"/>
          </p:nvPr>
        </p:nvSpPr>
        <p:spPr/>
        <p:txBody>
          <a:bodyPr/>
          <a:lstStyle/>
          <a:p>
            <a:r>
              <a:rPr lang="en-US"/>
              <a:t>Key Points:</a:t>
            </a:r>
          </a:p>
        </p:txBody>
      </p:sp>
      <p:sp>
        <p:nvSpPr>
          <p:cNvPr id="3" name="Text Placeholder 2">
            <a:extLst>
              <a:ext uri="{FF2B5EF4-FFF2-40B4-BE49-F238E27FC236}">
                <a16:creationId xmlns:a16="http://schemas.microsoft.com/office/drawing/2014/main" id="{61486506-DACD-4B52-BBCF-BB8993BEEE2B}"/>
              </a:ext>
            </a:extLst>
          </p:cNvPr>
          <p:cNvSpPr>
            <a:spLocks noGrp="1"/>
          </p:cNvSpPr>
          <p:nvPr>
            <p:ph type="body" idx="1"/>
          </p:nvPr>
        </p:nvSpPr>
        <p:spPr>
          <a:xfrm>
            <a:off x="2944487" y="1543119"/>
            <a:ext cx="3992732" cy="576262"/>
          </a:xfrm>
        </p:spPr>
        <p:txBody>
          <a:bodyPr/>
          <a:lstStyle/>
          <a:p>
            <a:r>
              <a:rPr lang="en-US" b="1">
                <a:ea typeface="+mn-lt"/>
                <a:cs typeface="+mn-lt"/>
              </a:rPr>
              <a:t>Xpath :</a:t>
            </a:r>
            <a:endParaRPr lang="en-US"/>
          </a:p>
        </p:txBody>
      </p:sp>
      <p:sp>
        <p:nvSpPr>
          <p:cNvPr id="4" name="Content Placeholder 3">
            <a:extLst>
              <a:ext uri="{FF2B5EF4-FFF2-40B4-BE49-F238E27FC236}">
                <a16:creationId xmlns:a16="http://schemas.microsoft.com/office/drawing/2014/main" id="{16F8F628-6E26-484E-9A8C-63C187229BEC}"/>
              </a:ext>
            </a:extLst>
          </p:cNvPr>
          <p:cNvSpPr>
            <a:spLocks noGrp="1"/>
          </p:cNvSpPr>
          <p:nvPr>
            <p:ph sz="half" idx="2"/>
          </p:nvPr>
        </p:nvSpPr>
        <p:spPr>
          <a:xfrm>
            <a:off x="2594326" y="2114268"/>
            <a:ext cx="4342893" cy="3354060"/>
          </a:xfrm>
        </p:spPr>
        <p:txBody>
          <a:bodyPr vert="horz" lIns="91440" tIns="45720" rIns="91440" bIns="45720" rtlCol="0" anchor="t">
            <a:normAutofit fontScale="77500" lnSpcReduction="20000"/>
          </a:bodyPr>
          <a:lstStyle/>
          <a:p>
            <a:pPr marL="0" indent="0">
              <a:buNone/>
            </a:pPr>
            <a:endParaRPr lang="en-US" b="1" dirty="0"/>
          </a:p>
          <a:p>
            <a:r>
              <a:rPr lang="en-US">
                <a:ea typeface="+mn-lt"/>
                <a:cs typeface="+mn-lt"/>
              </a:rPr>
              <a:t>XPath stands for XML Path</a:t>
            </a:r>
            <a:endParaRPr lang="en-US"/>
          </a:p>
          <a:p>
            <a:r>
              <a:rPr lang="en-US">
                <a:ea typeface="+mn-lt"/>
                <a:cs typeface="+mn-lt"/>
              </a:rPr>
              <a:t>XPath is used to find the element in the HTML DOM</a:t>
            </a:r>
            <a:endParaRPr lang="en-US"/>
          </a:p>
          <a:p>
            <a:r>
              <a:rPr lang="en-US">
                <a:ea typeface="+mn-lt"/>
                <a:cs typeface="+mn-lt"/>
              </a:rPr>
              <a:t>The success rate of finding an element using Xpath is too high</a:t>
            </a:r>
            <a:endParaRPr lang="en-US"/>
          </a:p>
          <a:p>
            <a:r>
              <a:rPr lang="en-US">
                <a:ea typeface="+mn-lt"/>
                <a:cs typeface="+mn-lt"/>
              </a:rPr>
              <a:t>XPath is used where element has no other way of locating</a:t>
            </a:r>
            <a:endParaRPr lang="en-US"/>
          </a:p>
          <a:p>
            <a:r>
              <a:rPr lang="en-US">
                <a:ea typeface="+mn-lt"/>
                <a:cs typeface="+mn-lt"/>
              </a:rPr>
              <a:t>Locate elements in forward and backward direction.</a:t>
            </a:r>
          </a:p>
          <a:p>
            <a:r>
              <a:rPr lang="en-US">
                <a:ea typeface="+mn-lt"/>
                <a:cs typeface="+mn-lt"/>
              </a:rPr>
              <a:t>Can locate element by text</a:t>
            </a:r>
          </a:p>
          <a:p>
            <a:r>
              <a:rPr lang="en-US">
                <a:ea typeface="+mn-lt"/>
                <a:cs typeface="+mn-lt"/>
              </a:rPr>
              <a:t>Starts with / or //</a:t>
            </a:r>
            <a:endParaRPr lang="en-US"/>
          </a:p>
          <a:p>
            <a:r>
              <a:rPr lang="en-US">
                <a:ea typeface="+mn-lt"/>
                <a:cs typeface="+mn-lt"/>
              </a:rPr>
              <a:t>More flexible</a:t>
            </a:r>
            <a:endParaRPr lang="en-US"/>
          </a:p>
          <a:p>
            <a:endParaRPr lang="en-US" dirty="0"/>
          </a:p>
        </p:txBody>
      </p:sp>
      <p:sp>
        <p:nvSpPr>
          <p:cNvPr id="5" name="Text Placeholder 4">
            <a:extLst>
              <a:ext uri="{FF2B5EF4-FFF2-40B4-BE49-F238E27FC236}">
                <a16:creationId xmlns:a16="http://schemas.microsoft.com/office/drawing/2014/main" id="{80864BC6-FC95-4B2F-86C9-DCAADE4D46AC}"/>
              </a:ext>
            </a:extLst>
          </p:cNvPr>
          <p:cNvSpPr>
            <a:spLocks noGrp="1"/>
          </p:cNvSpPr>
          <p:nvPr>
            <p:ph type="body" sz="quarter" idx="3"/>
          </p:nvPr>
        </p:nvSpPr>
        <p:spPr>
          <a:xfrm>
            <a:off x="7511743" y="1488750"/>
            <a:ext cx="3999001" cy="576262"/>
          </a:xfrm>
        </p:spPr>
        <p:txBody>
          <a:bodyPr/>
          <a:lstStyle/>
          <a:p>
            <a:r>
              <a:rPr lang="en-US" b="1">
                <a:ea typeface="+mn-lt"/>
                <a:cs typeface="+mn-lt"/>
              </a:rPr>
              <a:t>CSS Selector :</a:t>
            </a:r>
            <a:endParaRPr lang="en-US">
              <a:ea typeface="+mn-lt"/>
              <a:cs typeface="+mn-lt"/>
            </a:endParaRPr>
          </a:p>
        </p:txBody>
      </p:sp>
      <p:sp>
        <p:nvSpPr>
          <p:cNvPr id="6" name="Content Placeholder 5">
            <a:extLst>
              <a:ext uri="{FF2B5EF4-FFF2-40B4-BE49-F238E27FC236}">
                <a16:creationId xmlns:a16="http://schemas.microsoft.com/office/drawing/2014/main" id="{2158F8E3-A09F-4740-B718-94B594021855}"/>
              </a:ext>
            </a:extLst>
          </p:cNvPr>
          <p:cNvSpPr>
            <a:spLocks noGrp="1"/>
          </p:cNvSpPr>
          <p:nvPr>
            <p:ph sz="quarter" idx="4"/>
          </p:nvPr>
        </p:nvSpPr>
        <p:spPr>
          <a:xfrm>
            <a:off x="7166957" y="2116154"/>
            <a:ext cx="4338674" cy="3354060"/>
          </a:xfrm>
        </p:spPr>
        <p:txBody>
          <a:bodyPr vert="horz" lIns="91440" tIns="45720" rIns="91440" bIns="45720" rtlCol="0" anchor="t">
            <a:normAutofit fontScale="77500" lnSpcReduction="20000"/>
          </a:bodyPr>
          <a:lstStyle/>
          <a:p>
            <a:endParaRPr lang="en-US" b="1" dirty="0">
              <a:ea typeface="+mn-lt"/>
              <a:cs typeface="+mn-lt"/>
            </a:endParaRPr>
          </a:p>
          <a:p>
            <a:r>
              <a:rPr lang="en-US">
                <a:ea typeface="+mn-lt"/>
                <a:cs typeface="+mn-lt"/>
              </a:rPr>
              <a:t>CSS stands for cascading style sheet</a:t>
            </a:r>
          </a:p>
          <a:p>
            <a:r>
              <a:rPr lang="en-US">
                <a:ea typeface="+mn-lt"/>
                <a:cs typeface="+mn-lt"/>
              </a:rPr>
              <a:t>CSS Selector is used to find the element in the HTML DOM using style sheet language.</a:t>
            </a:r>
          </a:p>
          <a:p>
            <a:r>
              <a:rPr lang="en-US">
                <a:ea typeface="+mn-lt"/>
                <a:cs typeface="+mn-lt"/>
              </a:rPr>
              <a:t>The success rate of finding an element using CSS Selector is less compare to Xpath.</a:t>
            </a:r>
          </a:p>
          <a:p>
            <a:r>
              <a:rPr lang="en-US">
                <a:ea typeface="+mn-lt"/>
                <a:cs typeface="+mn-lt"/>
              </a:rPr>
              <a:t>do not support all CSS features.</a:t>
            </a:r>
          </a:p>
          <a:p>
            <a:r>
              <a:rPr lang="en-US">
                <a:ea typeface="+mn-lt"/>
                <a:cs typeface="+mn-lt"/>
              </a:rPr>
              <a:t>Faster in all browsers</a:t>
            </a:r>
          </a:p>
          <a:p>
            <a:r>
              <a:rPr lang="en-US">
                <a:ea typeface="+mn-lt"/>
                <a:cs typeface="+mn-lt"/>
              </a:rPr>
              <a:t>Can not locate by element by text</a:t>
            </a:r>
            <a:endParaRPr lang="en-US"/>
          </a:p>
          <a:p>
            <a:r>
              <a:rPr lang="en-US">
                <a:ea typeface="+mn-lt"/>
                <a:cs typeface="+mn-lt"/>
              </a:rPr>
              <a:t>Locate elements only in forward direction</a:t>
            </a:r>
            <a:br>
              <a:rPr lang="en-US" dirty="0"/>
            </a:br>
            <a:endParaRPr lang="en-US">
              <a:ea typeface="+mn-lt"/>
              <a:cs typeface="+mn-lt"/>
            </a:endParaRPr>
          </a:p>
          <a:p>
            <a:r>
              <a:rPr lang="en-US">
                <a:ea typeface="+mn-lt"/>
                <a:cs typeface="+mn-lt"/>
              </a:rPr>
              <a:t>Some CSS selectors will not work all browsers</a:t>
            </a:r>
          </a:p>
          <a:p>
            <a:endParaRPr lang="en-US" dirty="0"/>
          </a:p>
        </p:txBody>
      </p:sp>
      <p:pic>
        <p:nvPicPr>
          <p:cNvPr id="8" name="Picture 10">
            <a:extLst>
              <a:ext uri="{FF2B5EF4-FFF2-40B4-BE49-F238E27FC236}">
                <a16:creationId xmlns:a16="http://schemas.microsoft.com/office/drawing/2014/main" id="{C0A73746-0AE4-40BA-BC5A-A9DA712979F4}"/>
              </a:ext>
            </a:extLst>
          </p:cNvPr>
          <p:cNvPicPr>
            <a:picLocks noChangeAspect="1"/>
          </p:cNvPicPr>
          <p:nvPr/>
        </p:nvPicPr>
        <p:blipFill>
          <a:blip r:embed="rId2"/>
          <a:stretch>
            <a:fillRect/>
          </a:stretch>
        </p:blipFill>
        <p:spPr>
          <a:xfrm>
            <a:off x="5997153" y="1544637"/>
            <a:ext cx="1108143" cy="899336"/>
          </a:xfrm>
          <a:prstGeom prst="rect">
            <a:avLst/>
          </a:prstGeom>
        </p:spPr>
      </p:pic>
    </p:spTree>
    <p:extLst>
      <p:ext uri="{BB962C8B-B14F-4D97-AF65-F5344CB8AC3E}">
        <p14:creationId xmlns:p14="http://schemas.microsoft.com/office/powerpoint/2010/main" val="22331034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a:extLst>
              <a:ext uri="{FF2B5EF4-FFF2-40B4-BE49-F238E27FC236}">
                <a16:creationId xmlns:a16="http://schemas.microsoft.com/office/drawing/2014/main" id="{08D3868F-1014-4778-BD61-802B4A9548B1}"/>
              </a:ext>
            </a:extLst>
          </p:cNvPr>
          <p:cNvPicPr>
            <a:picLocks noChangeAspect="1"/>
          </p:cNvPicPr>
          <p:nvPr/>
        </p:nvPicPr>
        <p:blipFill>
          <a:blip r:embed="rId2"/>
          <a:stretch>
            <a:fillRect/>
          </a:stretch>
        </p:blipFill>
        <p:spPr>
          <a:xfrm>
            <a:off x="3492479" y="672982"/>
            <a:ext cx="5790049" cy="4816517"/>
          </a:xfrm>
          <a:prstGeom prst="rect">
            <a:avLst/>
          </a:prstGeom>
        </p:spPr>
      </p:pic>
      <p:sp>
        <p:nvSpPr>
          <p:cNvPr id="4" name="TextBox 3">
            <a:extLst>
              <a:ext uri="{FF2B5EF4-FFF2-40B4-BE49-F238E27FC236}">
                <a16:creationId xmlns:a16="http://schemas.microsoft.com/office/drawing/2014/main" id="{DA1A1E9C-16A8-490E-BB13-5DC4F12CAC22}"/>
              </a:ext>
            </a:extLst>
          </p:cNvPr>
          <p:cNvSpPr txBox="1"/>
          <p:nvPr/>
        </p:nvSpPr>
        <p:spPr>
          <a:xfrm>
            <a:off x="9848723" y="6442736"/>
            <a:ext cx="301936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chemeClr val="accent1">
                    <a:lumMod val="60000"/>
                    <a:lumOff val="40000"/>
                  </a:schemeClr>
                </a:solidFill>
              </a:rPr>
              <a:t> By Mithilesh Singh</a:t>
            </a:r>
          </a:p>
        </p:txBody>
      </p:sp>
      <p:pic>
        <p:nvPicPr>
          <p:cNvPr id="6" name="Picture 10">
            <a:extLst>
              <a:ext uri="{FF2B5EF4-FFF2-40B4-BE49-F238E27FC236}">
                <a16:creationId xmlns:a16="http://schemas.microsoft.com/office/drawing/2014/main" id="{9724FFA0-5FE9-411D-96C8-0E86A0481396}"/>
              </a:ext>
            </a:extLst>
          </p:cNvPr>
          <p:cNvPicPr>
            <a:picLocks noChangeAspect="1"/>
          </p:cNvPicPr>
          <p:nvPr/>
        </p:nvPicPr>
        <p:blipFill>
          <a:blip r:embed="rId3"/>
          <a:stretch>
            <a:fillRect/>
          </a:stretch>
        </p:blipFill>
        <p:spPr>
          <a:xfrm>
            <a:off x="3523262" y="725226"/>
            <a:ext cx="1108143" cy="899336"/>
          </a:xfrm>
          <a:prstGeom prst="rect">
            <a:avLst/>
          </a:prstGeom>
        </p:spPr>
      </p:pic>
    </p:spTree>
    <p:extLst>
      <p:ext uri="{BB962C8B-B14F-4D97-AF65-F5344CB8AC3E}">
        <p14:creationId xmlns:p14="http://schemas.microsoft.com/office/powerpoint/2010/main" val="15344792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57F850-4E88-4B96-8818-E7AFDC636635}"/>
              </a:ext>
            </a:extLst>
          </p:cNvPr>
          <p:cNvSpPr>
            <a:spLocks noGrp="1"/>
          </p:cNvSpPr>
          <p:nvPr>
            <p:ph type="title"/>
          </p:nvPr>
        </p:nvSpPr>
        <p:spPr>
          <a:xfrm>
            <a:off x="1654879" y="981789"/>
            <a:ext cx="3182940" cy="1471959"/>
          </a:xfrm>
        </p:spPr>
        <p:txBody>
          <a:bodyPr>
            <a:normAutofit/>
          </a:bodyPr>
          <a:lstStyle/>
          <a:p>
            <a:r>
              <a:rPr lang="en-US" sz="3600">
                <a:solidFill>
                  <a:schemeClr val="accent6">
                    <a:lumMod val="50000"/>
                  </a:schemeClr>
                </a:solidFill>
                <a:cs typeface="Calibri Light"/>
              </a:rPr>
              <a:t>What is DOM?</a:t>
            </a:r>
          </a:p>
        </p:txBody>
      </p:sp>
      <p:sp>
        <p:nvSpPr>
          <p:cNvPr id="3" name="Content Placeholder 2">
            <a:extLst>
              <a:ext uri="{FF2B5EF4-FFF2-40B4-BE49-F238E27FC236}">
                <a16:creationId xmlns:a16="http://schemas.microsoft.com/office/drawing/2014/main" id="{78AEA9C1-AD03-44A6-8BDF-8F52102A40E7}"/>
              </a:ext>
            </a:extLst>
          </p:cNvPr>
          <p:cNvSpPr>
            <a:spLocks noGrp="1"/>
          </p:cNvSpPr>
          <p:nvPr>
            <p:ph idx="1"/>
          </p:nvPr>
        </p:nvSpPr>
        <p:spPr>
          <a:xfrm>
            <a:off x="1139635" y="2546161"/>
            <a:ext cx="3200451" cy="2985929"/>
          </a:xfrm>
        </p:spPr>
        <p:txBody>
          <a:bodyPr vert="horz" lIns="91440" tIns="45720" rIns="91440" bIns="45720" rtlCol="0" anchor="t">
            <a:normAutofit fontScale="92500" lnSpcReduction="20000"/>
          </a:bodyPr>
          <a:lstStyle/>
          <a:p>
            <a:r>
              <a:rPr lang="en-US" sz="1700">
                <a:solidFill>
                  <a:schemeClr val="accent2"/>
                </a:solidFill>
                <a:ea typeface="+mn-lt"/>
                <a:cs typeface="+mn-lt"/>
              </a:rPr>
              <a:t>The Document Object Model (</a:t>
            </a:r>
            <a:r>
              <a:rPr lang="en-US" sz="1700" b="1">
                <a:solidFill>
                  <a:schemeClr val="accent2"/>
                </a:solidFill>
                <a:ea typeface="+mn-lt"/>
                <a:cs typeface="+mn-lt"/>
              </a:rPr>
              <a:t>DOM</a:t>
            </a:r>
            <a:r>
              <a:rPr lang="en-US" sz="1700">
                <a:solidFill>
                  <a:schemeClr val="accent2"/>
                </a:solidFill>
                <a:ea typeface="+mn-lt"/>
                <a:cs typeface="+mn-lt"/>
              </a:rPr>
              <a:t>) is a programming API for </a:t>
            </a:r>
            <a:r>
              <a:rPr lang="en-US" sz="1700" b="1">
                <a:solidFill>
                  <a:schemeClr val="accent2"/>
                </a:solidFill>
                <a:ea typeface="+mn-lt"/>
                <a:cs typeface="+mn-lt"/>
              </a:rPr>
              <a:t>HTML</a:t>
            </a:r>
            <a:r>
              <a:rPr lang="en-US" sz="1700">
                <a:solidFill>
                  <a:schemeClr val="accent2"/>
                </a:solidFill>
                <a:ea typeface="+mn-lt"/>
                <a:cs typeface="+mn-lt"/>
              </a:rPr>
              <a:t> and XML documents. It defines the logical structure of documents and the way a document is accessed and manipulated. ... Nevertheless, XML presents this data as documents, and the </a:t>
            </a:r>
            <a:r>
              <a:rPr lang="en-US" sz="1700" b="1">
                <a:solidFill>
                  <a:schemeClr val="accent2"/>
                </a:solidFill>
                <a:ea typeface="+mn-lt"/>
                <a:cs typeface="+mn-lt"/>
              </a:rPr>
              <a:t>DOM</a:t>
            </a:r>
            <a:r>
              <a:rPr lang="en-US" sz="1700">
                <a:solidFill>
                  <a:schemeClr val="accent2"/>
                </a:solidFill>
                <a:ea typeface="+mn-lt"/>
                <a:cs typeface="+mn-lt"/>
              </a:rPr>
              <a:t> may be used to manage this data.</a:t>
            </a:r>
            <a:br>
              <a:rPr lang="en-US" sz="1700" dirty="0">
                <a:solidFill>
                  <a:schemeClr val="accent2"/>
                </a:solidFill>
                <a:ea typeface="+mn-lt"/>
                <a:cs typeface="+mn-lt"/>
              </a:rPr>
            </a:br>
            <a:endParaRPr lang="en-US" sz="1700">
              <a:solidFill>
                <a:schemeClr val="accent2"/>
              </a:solidFill>
            </a:endParaRPr>
          </a:p>
        </p:txBody>
      </p:sp>
      <p:pic>
        <p:nvPicPr>
          <p:cNvPr id="4" name="Picture 4" descr="Diagram&#10;&#10;Description automatically generated">
            <a:extLst>
              <a:ext uri="{FF2B5EF4-FFF2-40B4-BE49-F238E27FC236}">
                <a16:creationId xmlns:a16="http://schemas.microsoft.com/office/drawing/2014/main" id="{0115AE8D-8070-4CD6-8F9E-D833DF0D23CD}"/>
              </a:ext>
            </a:extLst>
          </p:cNvPr>
          <p:cNvPicPr>
            <a:picLocks noChangeAspect="1"/>
          </p:cNvPicPr>
          <p:nvPr/>
        </p:nvPicPr>
        <p:blipFill>
          <a:blip r:embed="rId2"/>
          <a:stretch>
            <a:fillRect/>
          </a:stretch>
        </p:blipFill>
        <p:spPr>
          <a:xfrm>
            <a:off x="4998268" y="1447944"/>
            <a:ext cx="6539075" cy="3642691"/>
          </a:xfrm>
          <a:prstGeom prst="rect">
            <a:avLst/>
          </a:prstGeom>
        </p:spPr>
      </p:pic>
      <p:pic>
        <p:nvPicPr>
          <p:cNvPr id="5" name="Picture 10">
            <a:extLst>
              <a:ext uri="{FF2B5EF4-FFF2-40B4-BE49-F238E27FC236}">
                <a16:creationId xmlns:a16="http://schemas.microsoft.com/office/drawing/2014/main" id="{054566B3-158D-4AB3-98DF-7F1FB1DAA25D}"/>
              </a:ext>
            </a:extLst>
          </p:cNvPr>
          <p:cNvPicPr>
            <a:picLocks noChangeAspect="1"/>
          </p:cNvPicPr>
          <p:nvPr/>
        </p:nvPicPr>
        <p:blipFill>
          <a:blip r:embed="rId3"/>
          <a:stretch>
            <a:fillRect/>
          </a:stretch>
        </p:blipFill>
        <p:spPr>
          <a:xfrm>
            <a:off x="4905061" y="1625549"/>
            <a:ext cx="1562100" cy="1266825"/>
          </a:xfrm>
          <a:prstGeom prst="rect">
            <a:avLst/>
          </a:prstGeom>
        </p:spPr>
      </p:pic>
    </p:spTree>
    <p:extLst>
      <p:ext uri="{BB962C8B-B14F-4D97-AF65-F5344CB8AC3E}">
        <p14:creationId xmlns:p14="http://schemas.microsoft.com/office/powerpoint/2010/main" val="1249386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041FFE-FD02-4E53-BC5D-A46694F82AAE}"/>
              </a:ext>
            </a:extLst>
          </p:cNvPr>
          <p:cNvSpPr>
            <a:spLocks noGrp="1"/>
          </p:cNvSpPr>
          <p:nvPr>
            <p:ph type="title"/>
          </p:nvPr>
        </p:nvSpPr>
        <p:spPr>
          <a:xfrm>
            <a:off x="804252" y="3036506"/>
            <a:ext cx="3575457" cy="1258221"/>
          </a:xfrm>
        </p:spPr>
        <p:txBody>
          <a:bodyPr anchor="b">
            <a:normAutofit fontScale="90000"/>
          </a:bodyPr>
          <a:lstStyle/>
          <a:p>
            <a:pPr algn="r"/>
            <a:r>
              <a:rPr lang="en-US" sz="4000">
                <a:solidFill>
                  <a:schemeClr val="tx2">
                    <a:lumMod val="75000"/>
                  </a:schemeClr>
                </a:solidFill>
                <a:cs typeface="Calibri Light"/>
              </a:rPr>
              <a:t>XPath in Selenium:</a:t>
            </a:r>
          </a:p>
        </p:txBody>
      </p:sp>
      <p:sp>
        <p:nvSpPr>
          <p:cNvPr id="3" name="Content Placeholder 2">
            <a:extLst>
              <a:ext uri="{FF2B5EF4-FFF2-40B4-BE49-F238E27FC236}">
                <a16:creationId xmlns:a16="http://schemas.microsoft.com/office/drawing/2014/main" id="{8ACA9139-FF20-4C1A-8EA5-E31BFB39F035}"/>
              </a:ext>
            </a:extLst>
          </p:cNvPr>
          <p:cNvSpPr>
            <a:spLocks noGrp="1"/>
          </p:cNvSpPr>
          <p:nvPr>
            <p:ph idx="1"/>
          </p:nvPr>
        </p:nvSpPr>
        <p:spPr>
          <a:xfrm>
            <a:off x="4623870" y="890873"/>
            <a:ext cx="6555347" cy="5546047"/>
          </a:xfrm>
        </p:spPr>
        <p:txBody>
          <a:bodyPr vert="horz" lIns="91440" tIns="45720" rIns="91440" bIns="45720" rtlCol="0" anchor="ctr">
            <a:normAutofit/>
          </a:bodyPr>
          <a:lstStyle/>
          <a:p>
            <a:pPr marL="0" indent="0">
              <a:buNone/>
            </a:pPr>
            <a:endParaRPr lang="en-US" sz="2000" b="1" dirty="0">
              <a:ea typeface="+mn-lt"/>
              <a:cs typeface="+mn-lt"/>
            </a:endParaRPr>
          </a:p>
          <a:p>
            <a:r>
              <a:rPr lang="en-US" sz="2000" b="1">
                <a:ea typeface="+mn-lt"/>
                <a:cs typeface="+mn-lt"/>
              </a:rPr>
              <a:t>XPath</a:t>
            </a:r>
            <a:r>
              <a:rPr lang="en-US" sz="2000">
                <a:ea typeface="+mn-lt"/>
                <a:cs typeface="+mn-lt"/>
              </a:rPr>
              <a:t> is a technique in </a:t>
            </a:r>
            <a:r>
              <a:rPr lang="en-US" sz="2000" b="1">
                <a:ea typeface="+mn-lt"/>
                <a:cs typeface="+mn-lt"/>
              </a:rPr>
              <a:t>Selenium</a:t>
            </a:r>
            <a:r>
              <a:rPr lang="en-US" sz="2000">
                <a:ea typeface="+mn-lt"/>
                <a:cs typeface="+mn-lt"/>
              </a:rPr>
              <a:t> to navigate through the HTML structure of a page. </a:t>
            </a:r>
            <a:r>
              <a:rPr lang="en-US" sz="2000" b="1">
                <a:ea typeface="+mn-lt"/>
                <a:cs typeface="+mn-lt"/>
              </a:rPr>
              <a:t>XPath</a:t>
            </a:r>
            <a:r>
              <a:rPr lang="en-US" sz="2000">
                <a:ea typeface="+mn-lt"/>
                <a:cs typeface="+mn-lt"/>
              </a:rPr>
              <a:t> enables testers to navigate through the XML structure of any document, and this can be used on both HTML and XML documents.</a:t>
            </a:r>
            <a:endParaRPr lang="en-US" sz="2000">
              <a:cs typeface="Calibri" panose="020F0502020204030204"/>
            </a:endParaRPr>
          </a:p>
          <a:p>
            <a:r>
              <a:rPr lang="en-US" sz="2000">
                <a:cs typeface="Calibri" panose="020F0502020204030204"/>
              </a:rPr>
              <a:t>1. </a:t>
            </a:r>
            <a:r>
              <a:rPr lang="en-US" sz="2000">
                <a:ea typeface="+mn-lt"/>
                <a:cs typeface="+mn-lt"/>
              </a:rPr>
              <a:t>While Selenium has wrappers for most popular programming languages, the selector string remains the same for all of them. </a:t>
            </a:r>
          </a:p>
          <a:p>
            <a:r>
              <a:rPr lang="en-US" sz="2000">
                <a:cs typeface="Calibri" panose="020F0502020204030204"/>
              </a:rPr>
              <a:t>2. </a:t>
            </a:r>
            <a:r>
              <a:rPr lang="en-US" sz="2000">
                <a:ea typeface="+mn-lt"/>
                <a:cs typeface="+mn-lt"/>
              </a:rPr>
              <a:t>While other locators in Selenium which search for elements using tags or CSS class names are simpler to use, they may not be sufficient to select all DOM elements of an HTML document. </a:t>
            </a:r>
            <a:endParaRPr lang="en-US" sz="2000">
              <a:cs typeface="Calibri" panose="020F0502020204030204"/>
            </a:endParaRPr>
          </a:p>
          <a:p>
            <a:r>
              <a:rPr lang="en-US" sz="2000">
                <a:ea typeface="+mn-lt"/>
                <a:cs typeface="+mn-lt"/>
              </a:rPr>
              <a:t>XPath is defined as XML path. It is a syntax or language for finding any element on the web page using the XML path expression.</a:t>
            </a:r>
            <a:endParaRPr lang="en-US" sz="2000" dirty="0">
              <a:cs typeface="Calibri" panose="020F0502020204030204"/>
            </a:endParaRPr>
          </a:p>
        </p:txBody>
      </p:sp>
      <p:pic>
        <p:nvPicPr>
          <p:cNvPr id="4" name="Picture 10">
            <a:extLst>
              <a:ext uri="{FF2B5EF4-FFF2-40B4-BE49-F238E27FC236}">
                <a16:creationId xmlns:a16="http://schemas.microsoft.com/office/drawing/2014/main" id="{48A65076-73E6-47AE-BD36-BA7298037036}"/>
              </a:ext>
            </a:extLst>
          </p:cNvPr>
          <p:cNvPicPr>
            <a:picLocks noChangeAspect="1"/>
          </p:cNvPicPr>
          <p:nvPr/>
        </p:nvPicPr>
        <p:blipFill>
          <a:blip r:embed="rId2"/>
          <a:stretch>
            <a:fillRect/>
          </a:stretch>
        </p:blipFill>
        <p:spPr>
          <a:xfrm>
            <a:off x="4864510" y="303319"/>
            <a:ext cx="1084386" cy="877030"/>
          </a:xfrm>
          <a:prstGeom prst="rect">
            <a:avLst/>
          </a:prstGeom>
        </p:spPr>
      </p:pic>
    </p:spTree>
    <p:extLst>
      <p:ext uri="{BB962C8B-B14F-4D97-AF65-F5344CB8AC3E}">
        <p14:creationId xmlns:p14="http://schemas.microsoft.com/office/powerpoint/2010/main" val="27621187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EA4233-1827-4EB8-A57A-63151D672DA7}"/>
              </a:ext>
            </a:extLst>
          </p:cNvPr>
          <p:cNvSpPr>
            <a:spLocks noGrp="1"/>
          </p:cNvSpPr>
          <p:nvPr>
            <p:ph type="title"/>
          </p:nvPr>
        </p:nvSpPr>
        <p:spPr>
          <a:xfrm>
            <a:off x="1173823" y="1234545"/>
            <a:ext cx="3745293" cy="1066290"/>
          </a:xfrm>
        </p:spPr>
        <p:txBody>
          <a:bodyPr>
            <a:normAutofit/>
          </a:bodyPr>
          <a:lstStyle/>
          <a:p>
            <a:r>
              <a:rPr lang="en-US" sz="3600" b="1" dirty="0">
                <a:solidFill>
                  <a:schemeClr val="accent1">
                    <a:lumMod val="50000"/>
                  </a:schemeClr>
                </a:solidFill>
                <a:cs typeface="Calibri Light"/>
              </a:rPr>
              <a:t>Syntax of </a:t>
            </a:r>
            <a:r>
              <a:rPr lang="en-US" sz="3600" b="1" dirty="0" err="1">
                <a:solidFill>
                  <a:schemeClr val="accent1">
                    <a:lumMod val="50000"/>
                  </a:schemeClr>
                </a:solidFill>
                <a:cs typeface="Calibri Light"/>
              </a:rPr>
              <a:t>Xpath</a:t>
            </a:r>
            <a:endParaRPr lang="en-US" sz="3600" b="1" dirty="0" err="1">
              <a:solidFill>
                <a:schemeClr val="accent1">
                  <a:lumMod val="50000"/>
                </a:schemeClr>
              </a:solidFill>
            </a:endParaRPr>
          </a:p>
        </p:txBody>
      </p:sp>
      <p:sp>
        <p:nvSpPr>
          <p:cNvPr id="3" name="Content Placeholder 2">
            <a:extLst>
              <a:ext uri="{FF2B5EF4-FFF2-40B4-BE49-F238E27FC236}">
                <a16:creationId xmlns:a16="http://schemas.microsoft.com/office/drawing/2014/main" id="{B0963FB1-57F8-4E96-BABC-32BC959650F1}"/>
              </a:ext>
            </a:extLst>
          </p:cNvPr>
          <p:cNvSpPr>
            <a:spLocks noGrp="1"/>
          </p:cNvSpPr>
          <p:nvPr>
            <p:ph idx="1"/>
          </p:nvPr>
        </p:nvSpPr>
        <p:spPr>
          <a:xfrm>
            <a:off x="1196797" y="2302063"/>
            <a:ext cx="3486840" cy="2985929"/>
          </a:xfrm>
        </p:spPr>
        <p:txBody>
          <a:bodyPr vert="horz" lIns="91440" tIns="45720" rIns="91440" bIns="45720" rtlCol="0" anchor="t">
            <a:normAutofit fontScale="92500" lnSpcReduction="10000"/>
          </a:bodyPr>
          <a:lstStyle/>
          <a:p>
            <a:r>
              <a:rPr lang="en-US" sz="1500" dirty="0">
                <a:solidFill>
                  <a:srgbClr val="00B0F0"/>
                </a:solidFill>
                <a:ea typeface="+mn-lt"/>
                <a:cs typeface="+mn-lt"/>
              </a:rPr>
              <a:t>XPath = //</a:t>
            </a:r>
            <a:r>
              <a:rPr lang="en-US" sz="1500" err="1">
                <a:solidFill>
                  <a:srgbClr val="00B0F0"/>
                </a:solidFill>
                <a:ea typeface="+mn-lt"/>
                <a:cs typeface="+mn-lt"/>
              </a:rPr>
              <a:t>tag_name</a:t>
            </a:r>
            <a:r>
              <a:rPr lang="en-US" sz="1500" dirty="0">
                <a:solidFill>
                  <a:srgbClr val="00B0F0"/>
                </a:solidFill>
                <a:ea typeface="+mn-lt"/>
                <a:cs typeface="+mn-lt"/>
              </a:rPr>
              <a:t>[@Attribute_name = </a:t>
            </a:r>
            <a:r>
              <a:rPr lang="en-US" sz="1500">
                <a:solidFill>
                  <a:srgbClr val="00B0F0"/>
                </a:solidFill>
                <a:ea typeface="+mn-lt"/>
                <a:cs typeface="+mn-lt"/>
              </a:rPr>
              <a:t>“Value of attribute”]</a:t>
            </a:r>
            <a:endParaRPr lang="en-US" sz="1500">
              <a:solidFill>
                <a:srgbClr val="00B0F0"/>
              </a:solidFill>
              <a:cs typeface="Calibri"/>
            </a:endParaRPr>
          </a:p>
          <a:p>
            <a:r>
              <a:rPr lang="en-US" sz="1500" dirty="0">
                <a:solidFill>
                  <a:srgbClr val="00B0F0"/>
                </a:solidFill>
                <a:ea typeface="+mn-lt"/>
                <a:cs typeface="+mn-lt"/>
              </a:rPr>
              <a:t> //       --&gt; Select current node.</a:t>
            </a:r>
            <a:endParaRPr lang="en-US" sz="1500" dirty="0">
              <a:solidFill>
                <a:srgbClr val="00B0F0"/>
              </a:solidFill>
              <a:cs typeface="Calibri" panose="020F0502020204030204"/>
            </a:endParaRPr>
          </a:p>
          <a:p>
            <a:r>
              <a:rPr lang="en-US" sz="1500" err="1">
                <a:solidFill>
                  <a:srgbClr val="00B0F0"/>
                </a:solidFill>
                <a:ea typeface="+mn-lt"/>
                <a:cs typeface="+mn-lt"/>
              </a:rPr>
              <a:t>tag_name</a:t>
            </a:r>
            <a:r>
              <a:rPr lang="en-US" sz="1500" dirty="0">
                <a:solidFill>
                  <a:srgbClr val="00B0F0"/>
                </a:solidFill>
                <a:ea typeface="+mn-lt"/>
                <a:cs typeface="+mn-lt"/>
              </a:rPr>
              <a:t> --&gt; </a:t>
            </a:r>
            <a:r>
              <a:rPr lang="en-US" sz="1500" err="1">
                <a:solidFill>
                  <a:srgbClr val="00B0F0"/>
                </a:solidFill>
                <a:ea typeface="+mn-lt"/>
                <a:cs typeface="+mn-lt"/>
              </a:rPr>
              <a:t>Tagname</a:t>
            </a:r>
            <a:r>
              <a:rPr lang="en-US" sz="1500" dirty="0">
                <a:solidFill>
                  <a:srgbClr val="00B0F0"/>
                </a:solidFill>
                <a:ea typeface="+mn-lt"/>
                <a:cs typeface="+mn-lt"/>
              </a:rPr>
              <a:t> of the particular node.</a:t>
            </a:r>
            <a:endParaRPr lang="en-US" sz="1500" dirty="0">
              <a:solidFill>
                <a:srgbClr val="00B0F0"/>
              </a:solidFill>
              <a:cs typeface="Calibri" panose="020F0502020204030204"/>
            </a:endParaRPr>
          </a:p>
          <a:p>
            <a:r>
              <a:rPr lang="en-US" sz="1500" dirty="0">
                <a:solidFill>
                  <a:srgbClr val="00B0F0"/>
                </a:solidFill>
                <a:ea typeface="+mn-lt"/>
                <a:cs typeface="+mn-lt"/>
              </a:rPr>
              <a:t>@        --&gt; Select attribute.</a:t>
            </a:r>
            <a:endParaRPr lang="en-US" sz="1500" dirty="0">
              <a:solidFill>
                <a:srgbClr val="00B0F0"/>
              </a:solidFill>
              <a:cs typeface="Calibri" panose="020F0502020204030204"/>
            </a:endParaRPr>
          </a:p>
          <a:p>
            <a:r>
              <a:rPr lang="en-US" sz="1500" err="1">
                <a:solidFill>
                  <a:srgbClr val="00B0F0"/>
                </a:solidFill>
                <a:ea typeface="+mn-lt"/>
                <a:cs typeface="+mn-lt"/>
              </a:rPr>
              <a:t>Attribute_name</a:t>
            </a:r>
            <a:r>
              <a:rPr lang="en-US" sz="1500" dirty="0">
                <a:solidFill>
                  <a:srgbClr val="00B0F0"/>
                </a:solidFill>
                <a:ea typeface="+mn-lt"/>
                <a:cs typeface="+mn-lt"/>
              </a:rPr>
              <a:t>  --&gt; Attribute name of the node.</a:t>
            </a:r>
            <a:endParaRPr lang="en-US" sz="1500" dirty="0">
              <a:solidFill>
                <a:srgbClr val="00B0F0"/>
              </a:solidFill>
              <a:cs typeface="Calibri" panose="020F0502020204030204"/>
            </a:endParaRPr>
          </a:p>
          <a:p>
            <a:r>
              <a:rPr lang="en-US" sz="1500" dirty="0">
                <a:solidFill>
                  <a:srgbClr val="00B0F0"/>
                </a:solidFill>
                <a:ea typeface="+mn-lt"/>
                <a:cs typeface="+mn-lt"/>
              </a:rPr>
              <a:t>Value of attribute  --&gt; Value of the attribute.</a:t>
            </a:r>
            <a:endParaRPr lang="en-US" sz="1500" dirty="0">
              <a:solidFill>
                <a:srgbClr val="00B0F0"/>
              </a:solidFill>
              <a:cs typeface="Calibri" panose="020F0502020204030204"/>
            </a:endParaRPr>
          </a:p>
          <a:p>
            <a:pPr marL="0" indent="0">
              <a:buNone/>
            </a:pPr>
            <a:endParaRPr lang="en-US" sz="1500" dirty="0">
              <a:solidFill>
                <a:srgbClr val="00B0F0"/>
              </a:solidFill>
              <a:cs typeface="Calibri" panose="020F0502020204030204"/>
            </a:endParaRPr>
          </a:p>
        </p:txBody>
      </p:sp>
      <p:pic>
        <p:nvPicPr>
          <p:cNvPr id="4" name="Picture 4" descr="Diagram&#10;&#10;Description automatically generated">
            <a:extLst>
              <a:ext uri="{FF2B5EF4-FFF2-40B4-BE49-F238E27FC236}">
                <a16:creationId xmlns:a16="http://schemas.microsoft.com/office/drawing/2014/main" id="{4D7D1C25-9FBA-4CCB-9F13-D40CBA0A7230}"/>
              </a:ext>
            </a:extLst>
          </p:cNvPr>
          <p:cNvPicPr>
            <a:picLocks noChangeAspect="1"/>
          </p:cNvPicPr>
          <p:nvPr/>
        </p:nvPicPr>
        <p:blipFill>
          <a:blip r:embed="rId2"/>
          <a:stretch>
            <a:fillRect/>
          </a:stretch>
        </p:blipFill>
        <p:spPr>
          <a:xfrm>
            <a:off x="4998268" y="1073742"/>
            <a:ext cx="6539075" cy="4391096"/>
          </a:xfrm>
          <a:prstGeom prst="rect">
            <a:avLst/>
          </a:prstGeom>
        </p:spPr>
      </p:pic>
      <p:pic>
        <p:nvPicPr>
          <p:cNvPr id="5" name="Picture 10">
            <a:extLst>
              <a:ext uri="{FF2B5EF4-FFF2-40B4-BE49-F238E27FC236}">
                <a16:creationId xmlns:a16="http://schemas.microsoft.com/office/drawing/2014/main" id="{420AD585-CB1C-40F8-B873-6889EF6B1C40}"/>
              </a:ext>
            </a:extLst>
          </p:cNvPr>
          <p:cNvPicPr>
            <a:picLocks noChangeAspect="1"/>
          </p:cNvPicPr>
          <p:nvPr/>
        </p:nvPicPr>
        <p:blipFill>
          <a:blip r:embed="rId3"/>
          <a:stretch>
            <a:fillRect/>
          </a:stretch>
        </p:blipFill>
        <p:spPr>
          <a:xfrm>
            <a:off x="5223077" y="752779"/>
            <a:ext cx="1075718" cy="872315"/>
          </a:xfrm>
          <a:prstGeom prst="rect">
            <a:avLst/>
          </a:prstGeom>
        </p:spPr>
      </p:pic>
    </p:spTree>
    <p:extLst>
      <p:ext uri="{BB962C8B-B14F-4D97-AF65-F5344CB8AC3E}">
        <p14:creationId xmlns:p14="http://schemas.microsoft.com/office/powerpoint/2010/main" val="21051725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10EE08-2E56-4934-B5C3-0A78751BABF0}"/>
              </a:ext>
            </a:extLst>
          </p:cNvPr>
          <p:cNvSpPr>
            <a:spLocks noGrp="1"/>
          </p:cNvSpPr>
          <p:nvPr>
            <p:ph type="title"/>
          </p:nvPr>
        </p:nvSpPr>
        <p:spPr/>
        <p:txBody>
          <a:bodyPr/>
          <a:lstStyle/>
          <a:p>
            <a:r>
              <a:rPr lang="en-US" b="1">
                <a:cs typeface="Calibri Light"/>
              </a:rPr>
              <a:t>             </a:t>
            </a:r>
            <a:r>
              <a:rPr lang="en-US" b="1">
                <a:solidFill>
                  <a:srgbClr val="0070C0"/>
                </a:solidFill>
                <a:cs typeface="Calibri Light"/>
              </a:rPr>
              <a:t>Types of XPath</a:t>
            </a:r>
          </a:p>
        </p:txBody>
      </p:sp>
      <p:sp>
        <p:nvSpPr>
          <p:cNvPr id="3" name="Text Placeholder 2">
            <a:extLst>
              <a:ext uri="{FF2B5EF4-FFF2-40B4-BE49-F238E27FC236}">
                <a16:creationId xmlns:a16="http://schemas.microsoft.com/office/drawing/2014/main" id="{B3C25198-C1D8-4799-8238-E4ADDBD13486}"/>
              </a:ext>
            </a:extLst>
          </p:cNvPr>
          <p:cNvSpPr>
            <a:spLocks noGrp="1"/>
          </p:cNvSpPr>
          <p:nvPr>
            <p:ph type="body" idx="1"/>
          </p:nvPr>
        </p:nvSpPr>
        <p:spPr>
          <a:xfrm>
            <a:off x="469928" y="1563502"/>
            <a:ext cx="5157787" cy="534264"/>
          </a:xfrm>
        </p:spPr>
        <p:txBody>
          <a:bodyPr>
            <a:normAutofit/>
          </a:bodyPr>
          <a:lstStyle/>
          <a:p>
            <a:r>
              <a:rPr lang="en-US" dirty="0">
                <a:solidFill>
                  <a:srgbClr val="002060"/>
                </a:solidFill>
                <a:ea typeface="+mn-lt"/>
                <a:cs typeface="+mn-lt"/>
              </a:rPr>
              <a:t>                  Absolute Xpath</a:t>
            </a:r>
            <a:endParaRPr lang="en-US">
              <a:solidFill>
                <a:srgbClr val="002060"/>
              </a:solidFill>
              <a:cs typeface="Calibri"/>
            </a:endParaRPr>
          </a:p>
        </p:txBody>
      </p:sp>
      <p:sp>
        <p:nvSpPr>
          <p:cNvPr id="4" name="Content Placeholder 3">
            <a:extLst>
              <a:ext uri="{FF2B5EF4-FFF2-40B4-BE49-F238E27FC236}">
                <a16:creationId xmlns:a16="http://schemas.microsoft.com/office/drawing/2014/main" id="{9D004DC3-84F3-4D7E-8F86-0963F7B4FD90}"/>
              </a:ext>
            </a:extLst>
          </p:cNvPr>
          <p:cNvSpPr>
            <a:spLocks noGrp="1"/>
          </p:cNvSpPr>
          <p:nvPr>
            <p:ph sz="half" idx="2"/>
          </p:nvPr>
        </p:nvSpPr>
        <p:spPr>
          <a:xfrm>
            <a:off x="269402" y="2389215"/>
            <a:ext cx="5157787" cy="3684588"/>
          </a:xfrm>
        </p:spPr>
        <p:txBody>
          <a:bodyPr vert="horz" lIns="91440" tIns="45720" rIns="91440" bIns="45720" rtlCol="0" anchor="t">
            <a:normAutofit/>
          </a:bodyPr>
          <a:lstStyle/>
          <a:p>
            <a:r>
              <a:rPr lang="en-US" b="1" dirty="0">
                <a:ea typeface="+mn-lt"/>
                <a:cs typeface="+mn-lt"/>
              </a:rPr>
              <a:t>Absolute XPath</a:t>
            </a:r>
            <a:r>
              <a:rPr lang="en-US" dirty="0">
                <a:ea typeface="+mn-lt"/>
                <a:cs typeface="+mn-lt"/>
              </a:rPr>
              <a:t> </a:t>
            </a:r>
            <a:r>
              <a:rPr lang="en-US" sz="2400" dirty="0">
                <a:ea typeface="+mn-lt"/>
                <a:cs typeface="+mn-lt"/>
              </a:rPr>
              <a:t>is the direct way of finding the element. Moreover, it starts from the first/root node of the XML/HTML document and goes all the way to the required node following one </a:t>
            </a:r>
            <a:r>
              <a:rPr lang="en-US" sz="2400">
                <a:ea typeface="+mn-lt"/>
                <a:cs typeface="+mn-lt"/>
              </a:rPr>
              <a:t>node at a time.</a:t>
            </a:r>
            <a:br>
              <a:rPr lang="en-US" sz="2400" dirty="0">
                <a:cs typeface="Calibri"/>
              </a:rPr>
            </a:br>
            <a:br>
              <a:rPr lang="en-US" sz="2400" dirty="0">
                <a:cs typeface="Calibri"/>
              </a:rPr>
            </a:br>
            <a:r>
              <a:rPr lang="en-US" b="1">
                <a:cs typeface="Calibri"/>
              </a:rPr>
              <a:t> Example</a:t>
            </a:r>
            <a:r>
              <a:rPr lang="en-US">
                <a:cs typeface="Calibri"/>
              </a:rPr>
              <a:t>:</a:t>
            </a:r>
            <a:br>
              <a:rPr lang="en-US" dirty="0">
                <a:cs typeface="Calibri"/>
              </a:rPr>
            </a:br>
            <a:r>
              <a:rPr lang="en-US">
                <a:solidFill>
                  <a:srgbClr val="7030A0"/>
                </a:solidFill>
                <a:ea typeface="+mn-lt"/>
                <a:cs typeface="+mn-lt"/>
              </a:rPr>
              <a:t>       /html/body/div/header/a/</a:t>
            </a:r>
            <a:r>
              <a:rPr lang="en-US" dirty="0">
                <a:solidFill>
                  <a:srgbClr val="7030A0"/>
                </a:solidFill>
                <a:ea typeface="+mn-lt"/>
                <a:cs typeface="+mn-lt"/>
              </a:rPr>
              <a:t>img</a:t>
            </a:r>
            <a:endParaRPr lang="en-US" dirty="0">
              <a:solidFill>
                <a:srgbClr val="7030A0"/>
              </a:solidFill>
              <a:cs typeface="Calibri"/>
            </a:endParaRPr>
          </a:p>
        </p:txBody>
      </p:sp>
      <p:sp>
        <p:nvSpPr>
          <p:cNvPr id="5" name="Text Placeholder 4">
            <a:extLst>
              <a:ext uri="{FF2B5EF4-FFF2-40B4-BE49-F238E27FC236}">
                <a16:creationId xmlns:a16="http://schemas.microsoft.com/office/drawing/2014/main" id="{3D0827C6-B82C-474A-816F-8AF7C1B85F84}"/>
              </a:ext>
            </a:extLst>
          </p:cNvPr>
          <p:cNvSpPr>
            <a:spLocks noGrp="1"/>
          </p:cNvSpPr>
          <p:nvPr>
            <p:ph type="body" sz="quarter" idx="3"/>
          </p:nvPr>
        </p:nvSpPr>
        <p:spPr>
          <a:xfrm>
            <a:off x="6172200" y="1562269"/>
            <a:ext cx="5183188" cy="534263"/>
          </a:xfrm>
        </p:spPr>
        <p:txBody>
          <a:bodyPr>
            <a:normAutofit/>
          </a:bodyPr>
          <a:lstStyle/>
          <a:p>
            <a:r>
              <a:rPr lang="en-US" dirty="0">
                <a:solidFill>
                  <a:srgbClr val="002060"/>
                </a:solidFill>
                <a:cs typeface="Calibri"/>
              </a:rPr>
              <a:t>                 Relative Xpath</a:t>
            </a:r>
          </a:p>
        </p:txBody>
      </p:sp>
      <p:sp>
        <p:nvSpPr>
          <p:cNvPr id="6" name="Content Placeholder 5">
            <a:extLst>
              <a:ext uri="{FF2B5EF4-FFF2-40B4-BE49-F238E27FC236}">
                <a16:creationId xmlns:a16="http://schemas.microsoft.com/office/drawing/2014/main" id="{F2B0121A-7A31-4AF5-9E11-302105B8ACDA}"/>
              </a:ext>
            </a:extLst>
          </p:cNvPr>
          <p:cNvSpPr>
            <a:spLocks noGrp="1"/>
          </p:cNvSpPr>
          <p:nvPr>
            <p:ph sz="quarter" idx="4"/>
          </p:nvPr>
        </p:nvSpPr>
        <p:spPr>
          <a:xfrm>
            <a:off x="5746307" y="2388078"/>
            <a:ext cx="6306134" cy="3684588"/>
          </a:xfrm>
        </p:spPr>
        <p:txBody>
          <a:bodyPr vert="horz" lIns="91440" tIns="45720" rIns="91440" bIns="45720" rtlCol="0" anchor="t">
            <a:normAutofit/>
          </a:bodyPr>
          <a:lstStyle/>
          <a:p>
            <a:r>
              <a:rPr lang="en-US" b="1" dirty="0">
                <a:ea typeface="+mn-lt"/>
                <a:cs typeface="+mn-lt"/>
              </a:rPr>
              <a:t>Relative XPath</a:t>
            </a:r>
            <a:r>
              <a:rPr lang="en-US" dirty="0">
                <a:ea typeface="+mn-lt"/>
                <a:cs typeface="+mn-lt"/>
              </a:rPr>
              <a:t> </a:t>
            </a:r>
            <a:r>
              <a:rPr lang="en-US" sz="2400" dirty="0">
                <a:ea typeface="+mn-lt"/>
                <a:cs typeface="+mn-lt"/>
              </a:rPr>
              <a:t>starts from any node inside the HTML DOM; it need not start from the root node. It beings with a </a:t>
            </a:r>
            <a:r>
              <a:rPr lang="en-US" sz="2400" b="1" dirty="0">
                <a:ea typeface="+mn-lt"/>
                <a:cs typeface="+mn-lt"/>
              </a:rPr>
              <a:t>double forward slash</a:t>
            </a:r>
            <a:r>
              <a:rPr lang="en-US" sz="2400" dirty="0">
                <a:ea typeface="+mn-lt"/>
                <a:cs typeface="+mn-lt"/>
              </a:rPr>
              <a:t>. </a:t>
            </a:r>
          </a:p>
          <a:p>
            <a:pPr marL="0" indent="0">
              <a:buNone/>
            </a:pPr>
            <a:r>
              <a:rPr lang="en-US" dirty="0">
                <a:cs typeface="Calibri"/>
              </a:rPr>
              <a:t>   </a:t>
            </a:r>
            <a:br>
              <a:rPr lang="en-US" dirty="0">
                <a:cs typeface="Calibri"/>
              </a:rPr>
            </a:br>
            <a:r>
              <a:rPr lang="en-US" b="1" dirty="0">
                <a:cs typeface="Calibri"/>
              </a:rPr>
              <a:t>  </a:t>
            </a:r>
            <a:br>
              <a:rPr lang="en-US" b="1" dirty="0">
                <a:cs typeface="Calibri"/>
              </a:rPr>
            </a:br>
            <a:br>
              <a:rPr lang="en-US" b="1" dirty="0">
                <a:cs typeface="Calibri"/>
              </a:rPr>
            </a:br>
            <a:r>
              <a:rPr lang="en-US" b="1">
                <a:cs typeface="Calibri"/>
              </a:rPr>
              <a:t>     Example</a:t>
            </a:r>
            <a:r>
              <a:rPr lang="en-US">
                <a:cs typeface="Calibri"/>
              </a:rPr>
              <a:t>:</a:t>
            </a:r>
            <a:br>
              <a:rPr lang="en-US" dirty="0">
                <a:cs typeface="Calibri"/>
              </a:rPr>
            </a:br>
            <a:r>
              <a:rPr lang="en-US">
                <a:solidFill>
                  <a:srgbClr val="7030A0"/>
                </a:solidFill>
                <a:ea typeface="+mn-lt"/>
                <a:cs typeface="+mn-lt"/>
              </a:rPr>
              <a:t>     //</a:t>
            </a:r>
            <a:r>
              <a:rPr lang="en-US" dirty="0">
                <a:solidFill>
                  <a:srgbClr val="7030A0"/>
                </a:solidFill>
                <a:ea typeface="+mn-lt"/>
                <a:cs typeface="+mn-lt"/>
              </a:rPr>
              <a:t>img[@src= "/images/Testerszone.jpg"]</a:t>
            </a:r>
          </a:p>
        </p:txBody>
      </p:sp>
      <p:pic>
        <p:nvPicPr>
          <p:cNvPr id="8" name="Picture 10">
            <a:extLst>
              <a:ext uri="{FF2B5EF4-FFF2-40B4-BE49-F238E27FC236}">
                <a16:creationId xmlns:a16="http://schemas.microsoft.com/office/drawing/2014/main" id="{508F5C32-D814-401C-9EB1-7F68FCD49D9A}"/>
              </a:ext>
            </a:extLst>
          </p:cNvPr>
          <p:cNvPicPr>
            <a:picLocks noChangeAspect="1"/>
          </p:cNvPicPr>
          <p:nvPr/>
        </p:nvPicPr>
        <p:blipFill>
          <a:blip r:embed="rId2"/>
          <a:stretch>
            <a:fillRect/>
          </a:stretch>
        </p:blipFill>
        <p:spPr>
          <a:xfrm>
            <a:off x="5622993" y="1401290"/>
            <a:ext cx="1054100" cy="856102"/>
          </a:xfrm>
          <a:prstGeom prst="rect">
            <a:avLst/>
          </a:prstGeom>
        </p:spPr>
      </p:pic>
    </p:spTree>
    <p:extLst>
      <p:ext uri="{BB962C8B-B14F-4D97-AF65-F5344CB8AC3E}">
        <p14:creationId xmlns:p14="http://schemas.microsoft.com/office/powerpoint/2010/main" val="22716044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8FD82-32CA-418D-8417-DF05ED3F4E74}"/>
              </a:ext>
            </a:extLst>
          </p:cNvPr>
          <p:cNvSpPr>
            <a:spLocks noGrp="1"/>
          </p:cNvSpPr>
          <p:nvPr>
            <p:ph type="title"/>
          </p:nvPr>
        </p:nvSpPr>
        <p:spPr>
          <a:xfrm>
            <a:off x="1779952" y="443711"/>
            <a:ext cx="10264697" cy="1212102"/>
          </a:xfrm>
        </p:spPr>
        <p:txBody>
          <a:bodyPr vert="horz" lIns="91440" tIns="45720" rIns="91440" bIns="45720" rtlCol="0" anchor="ctr">
            <a:normAutofit fontScale="90000"/>
          </a:bodyPr>
          <a:lstStyle/>
          <a:p>
            <a:r>
              <a:rPr lang="en-US" sz="4000" b="1" kern="1200" dirty="0">
                <a:solidFill>
                  <a:srgbClr val="7030A0"/>
                </a:solidFill>
                <a:latin typeface="+mj-lt"/>
                <a:ea typeface="+mj-ea"/>
                <a:cs typeface="+mj-cs"/>
              </a:rPr>
              <a:t>Relative Xpath Syntax for </a:t>
            </a:r>
            <a:r>
              <a:rPr lang="en-US" sz="4000" b="1" kern="1200">
                <a:solidFill>
                  <a:srgbClr val="7030A0"/>
                </a:solidFill>
                <a:latin typeface="+mj-lt"/>
                <a:ea typeface="+mj-ea"/>
                <a:cs typeface="+mj-cs"/>
              </a:rPr>
              <a:t>Pre - defined</a:t>
            </a:r>
            <a:r>
              <a:rPr lang="en-US" sz="4000" b="1" kern="1200" dirty="0">
                <a:solidFill>
                  <a:srgbClr val="7030A0"/>
                </a:solidFill>
                <a:latin typeface="+mj-lt"/>
                <a:ea typeface="+mj-ea"/>
                <a:cs typeface="+mj-cs"/>
              </a:rPr>
              <a:t> locators:</a:t>
            </a:r>
            <a:endParaRPr lang="en-US" sz="4000" b="1" kern="1200" dirty="0">
              <a:solidFill>
                <a:srgbClr val="7030A0"/>
              </a:solidFill>
              <a:latin typeface="+mj-lt"/>
            </a:endParaRPr>
          </a:p>
        </p:txBody>
      </p:sp>
      <p:sp>
        <p:nvSpPr>
          <p:cNvPr id="3" name="Content Placeholder 2">
            <a:extLst>
              <a:ext uri="{FF2B5EF4-FFF2-40B4-BE49-F238E27FC236}">
                <a16:creationId xmlns:a16="http://schemas.microsoft.com/office/drawing/2014/main" id="{5D6F02D6-37BA-42D5-A099-F32CFF5B85A1}"/>
              </a:ext>
            </a:extLst>
          </p:cNvPr>
          <p:cNvSpPr>
            <a:spLocks noGrp="1"/>
          </p:cNvSpPr>
          <p:nvPr>
            <p:ph sz="half" idx="1"/>
          </p:nvPr>
        </p:nvSpPr>
        <p:spPr>
          <a:xfrm>
            <a:off x="2167454" y="2025670"/>
            <a:ext cx="9708995" cy="3567173"/>
          </a:xfrm>
        </p:spPr>
        <p:txBody>
          <a:bodyPr vert="horz" lIns="91440" tIns="45720" rIns="91440" bIns="45720" rtlCol="0" anchor="ctr">
            <a:normAutofit fontScale="92500" lnSpcReduction="10000"/>
          </a:bodyPr>
          <a:lstStyle/>
          <a:p>
            <a:r>
              <a:rPr lang="en-US" sz="2400" dirty="0"/>
              <a:t>Using text()       :     //*[text()='testers zone']</a:t>
            </a:r>
          </a:p>
          <a:p>
            <a:r>
              <a:rPr lang="en-US" sz="2400" dirty="0"/>
              <a:t>Using name()    :     //input[@name='Mithilesh']</a:t>
            </a:r>
            <a:endParaRPr lang="en-US" sz="2400" dirty="0">
              <a:cs typeface="Calibri"/>
            </a:endParaRPr>
          </a:p>
          <a:p>
            <a:r>
              <a:rPr lang="en-US" sz="2400" dirty="0"/>
              <a:t>Using id()           :     //input[@id='user-message‘]</a:t>
            </a:r>
            <a:endParaRPr lang="en-US" sz="2400" dirty="0">
              <a:cs typeface="Calibri"/>
            </a:endParaRPr>
          </a:p>
          <a:p>
            <a:r>
              <a:rPr lang="en-US" sz="2400" dirty="0"/>
              <a:t>Using class()      :     //input[@class='user-message']</a:t>
            </a:r>
            <a:endParaRPr lang="en-US" sz="2400" dirty="0">
              <a:cs typeface="Calibri"/>
            </a:endParaRPr>
          </a:p>
          <a:p>
            <a:r>
              <a:rPr lang="en-US" sz="2400" dirty="0"/>
              <a:t>LinkText()           :     //a[@href='http://testerszone.com/']</a:t>
            </a:r>
            <a:endParaRPr lang="en-US" sz="2400" dirty="0">
              <a:cs typeface="Calibri"/>
            </a:endParaRPr>
          </a:p>
          <a:p>
            <a:pPr marL="0" indent="0">
              <a:buNone/>
            </a:pPr>
            <a:br>
              <a:rPr lang="en-US" sz="2400" dirty="0"/>
            </a:br>
            <a:r>
              <a:rPr lang="en-US" sz="2400" b="1" dirty="0"/>
              <a:t>Note</a:t>
            </a:r>
            <a:r>
              <a:rPr lang="en-US" sz="2400" dirty="0"/>
              <a:t>: We can use * in place of input, it will also work fine. Input is </a:t>
            </a:r>
            <a:r>
              <a:rPr lang="en-US" sz="2400"/>
              <a:t>specific tag name but * is generic(point out all the available tags in the </a:t>
            </a:r>
            <a:r>
              <a:rPr lang="en-US" sz="2400" dirty="0"/>
              <a:t>DOM) we can use for any tag name.</a:t>
            </a:r>
            <a:endParaRPr lang="en-US" sz="2400" dirty="0">
              <a:cs typeface="Calibri" panose="020F0502020204030204"/>
            </a:endParaRPr>
          </a:p>
        </p:txBody>
      </p:sp>
      <p:pic>
        <p:nvPicPr>
          <p:cNvPr id="4" name="Picture 10">
            <a:extLst>
              <a:ext uri="{FF2B5EF4-FFF2-40B4-BE49-F238E27FC236}">
                <a16:creationId xmlns:a16="http://schemas.microsoft.com/office/drawing/2014/main" id="{DCBCD85B-23A4-43DB-A5A7-66AB5E90ED64}"/>
              </a:ext>
            </a:extLst>
          </p:cNvPr>
          <p:cNvPicPr>
            <a:picLocks noChangeAspect="1"/>
          </p:cNvPicPr>
          <p:nvPr/>
        </p:nvPicPr>
        <p:blipFill>
          <a:blip r:embed="rId2"/>
          <a:stretch>
            <a:fillRect/>
          </a:stretch>
        </p:blipFill>
        <p:spPr>
          <a:xfrm>
            <a:off x="5285463" y="1154217"/>
            <a:ext cx="1027079" cy="834485"/>
          </a:xfrm>
          <a:prstGeom prst="rect">
            <a:avLst/>
          </a:prstGeom>
        </p:spPr>
      </p:pic>
    </p:spTree>
    <p:extLst>
      <p:ext uri="{BB962C8B-B14F-4D97-AF65-F5344CB8AC3E}">
        <p14:creationId xmlns:p14="http://schemas.microsoft.com/office/powerpoint/2010/main" val="7911407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9CFD0F7-F024-4F36-9AFF-BB223540E495}"/>
              </a:ext>
            </a:extLst>
          </p:cNvPr>
          <p:cNvSpPr txBox="1"/>
          <p:nvPr/>
        </p:nvSpPr>
        <p:spPr>
          <a:xfrm>
            <a:off x="845379" y="825574"/>
            <a:ext cx="4341228" cy="400109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a:solidFill>
                  <a:schemeClr val="accent2"/>
                </a:solidFill>
              </a:rPr>
              <a:t>           Key Points:</a:t>
            </a:r>
          </a:p>
          <a:p>
            <a:endParaRPr lang="en-US" dirty="0"/>
          </a:p>
          <a:p>
            <a:br>
              <a:rPr lang="en-US" dirty="0"/>
            </a:br>
            <a:br>
              <a:rPr lang="en-US" dirty="0"/>
            </a:br>
            <a:r>
              <a:rPr lang="en-US"/>
              <a:t>We can directly use the pre defined </a:t>
            </a:r>
            <a:r>
              <a:rPr lang="en-US" dirty="0"/>
              <a:t>locators in </a:t>
            </a:r>
            <a:r>
              <a:rPr lang="en-US" b="1" dirty="0">
                <a:solidFill>
                  <a:schemeClr val="accent2">
                    <a:lumMod val="75000"/>
                  </a:schemeClr>
                </a:solidFill>
                <a:ea typeface="+mn-lt"/>
                <a:cs typeface="+mn-lt"/>
              </a:rPr>
              <a:t>findElement </a:t>
            </a:r>
            <a:r>
              <a:rPr lang="en-US" dirty="0"/>
              <a:t>method instead of xpath.</a:t>
            </a:r>
            <a:br>
              <a:rPr lang="en-US" dirty="0"/>
            </a:br>
            <a:r>
              <a:rPr lang="en-US" b="1" dirty="0">
                <a:solidFill>
                  <a:schemeClr val="accent2">
                    <a:lumMod val="75000"/>
                  </a:schemeClr>
                </a:solidFill>
                <a:ea typeface="+mn-lt"/>
                <a:cs typeface="+mn-lt"/>
              </a:rPr>
              <a:t>   </a:t>
            </a:r>
            <a:br>
              <a:rPr lang="en-US" b="1" dirty="0">
                <a:solidFill>
                  <a:schemeClr val="accent2">
                    <a:lumMod val="75000"/>
                  </a:schemeClr>
                </a:solidFill>
                <a:ea typeface="+mn-lt"/>
                <a:cs typeface="+mn-lt"/>
              </a:rPr>
            </a:br>
            <a:r>
              <a:rPr lang="en-US" b="1" dirty="0">
                <a:solidFill>
                  <a:schemeClr val="accent2">
                    <a:lumMod val="75000"/>
                  </a:schemeClr>
                </a:solidFill>
                <a:ea typeface="+mn-lt"/>
                <a:cs typeface="+mn-lt"/>
              </a:rPr>
              <a:t>driver.findElement(By.id("Testers Zone"));</a:t>
            </a:r>
            <a:br>
              <a:rPr lang="en-US" b="1" dirty="0">
                <a:solidFill>
                  <a:schemeClr val="accent2">
                    <a:lumMod val="75000"/>
                  </a:schemeClr>
                </a:solidFill>
                <a:ea typeface="+mn-lt"/>
                <a:cs typeface="+mn-lt"/>
              </a:rPr>
            </a:br>
            <a:br>
              <a:rPr lang="en-US" b="1" dirty="0">
                <a:ea typeface="+mn-lt"/>
                <a:cs typeface="+mn-lt"/>
              </a:rPr>
            </a:br>
            <a:r>
              <a:rPr lang="en-US" b="1" dirty="0">
                <a:solidFill>
                  <a:schemeClr val="accent2">
                    <a:lumMod val="75000"/>
                  </a:schemeClr>
                </a:solidFill>
              </a:rPr>
              <a:t>Note: </a:t>
            </a:r>
            <a:br>
              <a:rPr lang="en-US" b="1" dirty="0">
                <a:solidFill>
                  <a:schemeClr val="accent2">
                    <a:lumMod val="75000"/>
                  </a:schemeClr>
                </a:solidFill>
              </a:rPr>
            </a:br>
            <a:r>
              <a:rPr lang="en-US" b="1"/>
              <a:t>We can use other locators like name, className etc in same way.</a:t>
            </a:r>
            <a:endParaRPr lang="en-US" b="1" dirty="0">
              <a:solidFill>
                <a:schemeClr val="accent2">
                  <a:lumMod val="75000"/>
                </a:schemeClr>
              </a:solidFill>
            </a:endParaRPr>
          </a:p>
        </p:txBody>
      </p:sp>
      <p:pic>
        <p:nvPicPr>
          <p:cNvPr id="3" name="Picture 3">
            <a:extLst>
              <a:ext uri="{FF2B5EF4-FFF2-40B4-BE49-F238E27FC236}">
                <a16:creationId xmlns:a16="http://schemas.microsoft.com/office/drawing/2014/main" id="{21DEF4AD-9A32-4693-ACFD-D96F9A1855A3}"/>
              </a:ext>
            </a:extLst>
          </p:cNvPr>
          <p:cNvPicPr>
            <a:picLocks noChangeAspect="1"/>
          </p:cNvPicPr>
          <p:nvPr/>
        </p:nvPicPr>
        <p:blipFill>
          <a:blip r:embed="rId2"/>
          <a:stretch>
            <a:fillRect/>
          </a:stretch>
        </p:blipFill>
        <p:spPr>
          <a:xfrm>
            <a:off x="5303705" y="1924859"/>
            <a:ext cx="5979696" cy="3067044"/>
          </a:xfrm>
          <a:prstGeom prst="rect">
            <a:avLst/>
          </a:prstGeom>
        </p:spPr>
      </p:pic>
      <p:sp>
        <p:nvSpPr>
          <p:cNvPr id="4" name="TextBox 3">
            <a:extLst>
              <a:ext uri="{FF2B5EF4-FFF2-40B4-BE49-F238E27FC236}">
                <a16:creationId xmlns:a16="http://schemas.microsoft.com/office/drawing/2014/main" id="{97D6D531-53DF-461D-AEAA-0E691A2A2EBE}"/>
              </a:ext>
            </a:extLst>
          </p:cNvPr>
          <p:cNvSpPr txBox="1"/>
          <p:nvPr/>
        </p:nvSpPr>
        <p:spPr>
          <a:xfrm>
            <a:off x="5220147" y="903851"/>
            <a:ext cx="6256582"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You will get to know all available locators using </a:t>
            </a:r>
            <a:br>
              <a:rPr lang="en-US" dirty="0"/>
            </a:br>
            <a:r>
              <a:rPr lang="en-US"/>
              <a:t>driver.findElement(By. );</a:t>
            </a:r>
            <a:endParaRPr lang="en-US" dirty="0"/>
          </a:p>
        </p:txBody>
      </p:sp>
      <p:cxnSp>
        <p:nvCxnSpPr>
          <p:cNvPr id="5" name="Straight Arrow Connector 4">
            <a:extLst>
              <a:ext uri="{FF2B5EF4-FFF2-40B4-BE49-F238E27FC236}">
                <a16:creationId xmlns:a16="http://schemas.microsoft.com/office/drawing/2014/main" id="{C47DE719-8639-4744-BE51-7B3C49C8F943}"/>
              </a:ext>
            </a:extLst>
          </p:cNvPr>
          <p:cNvCxnSpPr/>
          <p:nvPr/>
        </p:nvCxnSpPr>
        <p:spPr>
          <a:xfrm flipH="1">
            <a:off x="6838951" y="1523872"/>
            <a:ext cx="855075" cy="3825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054491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B5CA8E-4191-4516-A1CE-06389A2E3165}"/>
              </a:ext>
            </a:extLst>
          </p:cNvPr>
          <p:cNvSpPr>
            <a:spLocks noGrp="1"/>
          </p:cNvSpPr>
          <p:nvPr>
            <p:ph type="title"/>
          </p:nvPr>
        </p:nvSpPr>
        <p:spPr>
          <a:xfrm>
            <a:off x="1376996" y="796230"/>
            <a:ext cx="9357865" cy="1041901"/>
          </a:xfrm>
        </p:spPr>
        <p:txBody>
          <a:bodyPr vert="horz" lIns="91440" tIns="45720" rIns="91440" bIns="45720" rtlCol="0" anchor="ctr">
            <a:normAutofit/>
          </a:bodyPr>
          <a:lstStyle/>
          <a:p>
            <a:r>
              <a:rPr lang="en-US" sz="4000" b="1" kern="1200">
                <a:solidFill>
                  <a:schemeClr val="accent4">
                    <a:lumMod val="50000"/>
                  </a:schemeClr>
                </a:solidFill>
                <a:latin typeface="+mj-lt"/>
                <a:ea typeface="+mj-ea"/>
                <a:cs typeface="+mj-cs"/>
              </a:rPr>
              <a:t>          Use of Contains() in </a:t>
            </a:r>
            <a:r>
              <a:rPr lang="en-US" sz="4000" b="1" kern="1200" dirty="0">
                <a:solidFill>
                  <a:schemeClr val="accent4">
                    <a:lumMod val="50000"/>
                  </a:schemeClr>
                </a:solidFill>
                <a:latin typeface="+mj-lt"/>
                <a:ea typeface="+mj-ea"/>
                <a:cs typeface="+mj-cs"/>
              </a:rPr>
              <a:t>Xpath</a:t>
            </a:r>
            <a:endParaRPr lang="en-US" sz="4000" b="1" kern="1200">
              <a:solidFill>
                <a:schemeClr val="accent4">
                  <a:lumMod val="50000"/>
                </a:schemeClr>
              </a:solidFill>
              <a:latin typeface="+mj-lt"/>
              <a:cs typeface="Calibri Light"/>
            </a:endParaRPr>
          </a:p>
        </p:txBody>
      </p:sp>
      <p:sp>
        <p:nvSpPr>
          <p:cNvPr id="3" name="Content Placeholder 2">
            <a:extLst>
              <a:ext uri="{FF2B5EF4-FFF2-40B4-BE49-F238E27FC236}">
                <a16:creationId xmlns:a16="http://schemas.microsoft.com/office/drawing/2014/main" id="{584A4C76-E84C-4EC7-A596-6D66A89B3C27}"/>
              </a:ext>
            </a:extLst>
          </p:cNvPr>
          <p:cNvSpPr>
            <a:spLocks noGrp="1"/>
          </p:cNvSpPr>
          <p:nvPr>
            <p:ph idx="1"/>
          </p:nvPr>
        </p:nvSpPr>
        <p:spPr>
          <a:xfrm>
            <a:off x="3733252" y="2939214"/>
            <a:ext cx="4483324" cy="2699968"/>
          </a:xfrm>
        </p:spPr>
        <p:txBody>
          <a:bodyPr vert="horz" lIns="91440" tIns="45720" rIns="91440" bIns="45720" rtlCol="0">
            <a:normAutofit/>
          </a:bodyPr>
          <a:lstStyle/>
          <a:p>
            <a:endParaRPr lang="en-US" sz="2000"/>
          </a:p>
          <a:p>
            <a:endParaRPr lang="en-US" sz="2000"/>
          </a:p>
          <a:p>
            <a:endParaRPr lang="en-US" sz="2000"/>
          </a:p>
        </p:txBody>
      </p:sp>
      <p:sp>
        <p:nvSpPr>
          <p:cNvPr id="4" name="TextBox 3">
            <a:extLst>
              <a:ext uri="{FF2B5EF4-FFF2-40B4-BE49-F238E27FC236}">
                <a16:creationId xmlns:a16="http://schemas.microsoft.com/office/drawing/2014/main" id="{4E316E64-7E22-43EA-8AE7-12F566754396}"/>
              </a:ext>
            </a:extLst>
          </p:cNvPr>
          <p:cNvSpPr txBox="1"/>
          <p:nvPr/>
        </p:nvSpPr>
        <p:spPr>
          <a:xfrm>
            <a:off x="1003084" y="2431506"/>
            <a:ext cx="8930823" cy="2915847"/>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marL="285750" indent="-228600">
              <a:lnSpc>
                <a:spcPct val="90000"/>
              </a:lnSpc>
              <a:spcBef>
                <a:spcPts val="1000"/>
              </a:spcBef>
              <a:buFont typeface="Arial" panose="020B0604020202020204" pitchFamily="34" charset="0"/>
              <a:buChar char="•"/>
            </a:pPr>
            <a:r>
              <a:rPr lang="en-US" sz="1600"/>
              <a:t>Contains() method always use in xpath to get the element using partial text. </a:t>
            </a:r>
            <a:endParaRPr lang="en-US" sz="1600">
              <a:cs typeface="Calibri"/>
            </a:endParaRPr>
          </a:p>
          <a:p>
            <a:pPr marL="285750" indent="-228600">
              <a:lnSpc>
                <a:spcPct val="90000"/>
              </a:lnSpc>
              <a:spcBef>
                <a:spcPts val="1000"/>
              </a:spcBef>
              <a:buFont typeface="Arial" panose="020B0604020202020204" pitchFamily="34" charset="0"/>
              <a:buChar char="•"/>
            </a:pPr>
            <a:r>
              <a:rPr lang="en-US" sz="1600" dirty="0"/>
              <a:t>Whenever we have long text or dynamic text we go with contains().</a:t>
            </a:r>
            <a:br>
              <a:rPr lang="en-US" sz="1100" dirty="0"/>
            </a:br>
            <a:endParaRPr lang="en-US" sz="1100" dirty="0">
              <a:cs typeface="Calibri"/>
            </a:endParaRPr>
          </a:p>
          <a:p>
            <a:pPr>
              <a:lnSpc>
                <a:spcPct val="90000"/>
              </a:lnSpc>
              <a:spcBef>
                <a:spcPts val="1000"/>
              </a:spcBef>
            </a:pPr>
            <a:endParaRPr lang="en-US" sz="1100">
              <a:cs typeface="Calibri" panose="020F0502020204030204"/>
            </a:endParaRPr>
          </a:p>
          <a:p>
            <a:pPr>
              <a:lnSpc>
                <a:spcPct val="90000"/>
              </a:lnSpc>
              <a:spcBef>
                <a:spcPts val="1000"/>
              </a:spcBef>
            </a:pPr>
            <a:r>
              <a:rPr lang="en-US" sz="1100" dirty="0"/>
              <a:t>                                                                                    </a:t>
            </a:r>
            <a:r>
              <a:rPr lang="en-US" sz="1400"/>
              <a:t>Using text()           :     //*[contains(text(),'testers ')]</a:t>
            </a:r>
            <a:endParaRPr lang="en-US" sz="1400">
              <a:cs typeface="Calibri" panose="020F0502020204030204"/>
            </a:endParaRPr>
          </a:p>
          <a:p>
            <a:pPr>
              <a:lnSpc>
                <a:spcPct val="90000"/>
              </a:lnSpc>
              <a:spcBef>
                <a:spcPts val="1000"/>
              </a:spcBef>
            </a:pPr>
            <a:r>
              <a:rPr lang="en-US" sz="1400" dirty="0"/>
              <a:t>                                                                  Using name()       :     //input[contains(@name,'Mith')]</a:t>
            </a:r>
            <a:endParaRPr lang="en-US" sz="1400" dirty="0">
              <a:cs typeface="Calibri" panose="020F0502020204030204"/>
            </a:endParaRPr>
          </a:p>
          <a:p>
            <a:pPr>
              <a:lnSpc>
                <a:spcPct val="90000"/>
              </a:lnSpc>
              <a:spcBef>
                <a:spcPts val="1000"/>
              </a:spcBef>
            </a:pPr>
            <a:r>
              <a:rPr lang="en-US" sz="1400" dirty="0"/>
              <a:t>                                                                  Using id()              :     //input[contains(@id,'user-message‘)]</a:t>
            </a:r>
            <a:endParaRPr lang="en-US" sz="1400" dirty="0">
              <a:cs typeface="Calibri" panose="020F0502020204030204"/>
            </a:endParaRPr>
          </a:p>
          <a:p>
            <a:pPr>
              <a:lnSpc>
                <a:spcPct val="90000"/>
              </a:lnSpc>
              <a:spcBef>
                <a:spcPts val="1000"/>
              </a:spcBef>
            </a:pPr>
            <a:r>
              <a:rPr lang="en-US" sz="1400" dirty="0"/>
              <a:t>                                                                  Using class()         :     //input[contains(@class,'user-message')]</a:t>
            </a:r>
            <a:endParaRPr lang="en-US" sz="1400" dirty="0">
              <a:cs typeface="Calibri" panose="020F0502020204030204"/>
            </a:endParaRPr>
          </a:p>
          <a:p>
            <a:pPr>
              <a:lnSpc>
                <a:spcPct val="90000"/>
              </a:lnSpc>
              <a:spcBef>
                <a:spcPts val="1000"/>
              </a:spcBef>
            </a:pPr>
            <a:r>
              <a:rPr lang="en-US" sz="1400"/>
              <a:t>                                                                  Partial-LinkText()  :     //a[contains(@href,'testerszone.com']</a:t>
            </a:r>
            <a:endParaRPr lang="en-US" sz="1400">
              <a:cs typeface="Calibri" panose="020F0502020204030204"/>
            </a:endParaRPr>
          </a:p>
          <a:p>
            <a:pPr indent="-228600">
              <a:lnSpc>
                <a:spcPct val="90000"/>
              </a:lnSpc>
              <a:buFont typeface="Arial" panose="020B0604020202020204" pitchFamily="34" charset="0"/>
              <a:buChar char="•"/>
            </a:pPr>
            <a:endParaRPr lang="en-US" sz="1100"/>
          </a:p>
        </p:txBody>
      </p:sp>
      <p:pic>
        <p:nvPicPr>
          <p:cNvPr id="5" name="Picture 10">
            <a:extLst>
              <a:ext uri="{FF2B5EF4-FFF2-40B4-BE49-F238E27FC236}">
                <a16:creationId xmlns:a16="http://schemas.microsoft.com/office/drawing/2014/main" id="{E151B771-47F5-4630-AA8D-DF0F192F8E63}"/>
              </a:ext>
            </a:extLst>
          </p:cNvPr>
          <p:cNvPicPr>
            <a:picLocks noChangeAspect="1"/>
          </p:cNvPicPr>
          <p:nvPr/>
        </p:nvPicPr>
        <p:blipFill>
          <a:blip r:embed="rId2"/>
          <a:stretch>
            <a:fillRect/>
          </a:stretch>
        </p:blipFill>
        <p:spPr>
          <a:xfrm>
            <a:off x="5574354" y="5416652"/>
            <a:ext cx="1037888" cy="834485"/>
          </a:xfrm>
          <a:prstGeom prst="rect">
            <a:avLst/>
          </a:prstGeom>
        </p:spPr>
      </p:pic>
    </p:spTree>
    <p:extLst>
      <p:ext uri="{BB962C8B-B14F-4D97-AF65-F5344CB8AC3E}">
        <p14:creationId xmlns:p14="http://schemas.microsoft.com/office/powerpoint/2010/main" val="2510158977"/>
      </p:ext>
    </p:extLst>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docProps/app.xml><?xml version="1.0" encoding="utf-8"?>
<Properties xmlns="http://schemas.openxmlformats.org/officeDocument/2006/extended-properties" xmlns:vt="http://schemas.openxmlformats.org/officeDocument/2006/docPropsVTypes">
  <Template>office theme</Template>
  <TotalTime>0</TotalTime>
  <Words>0</Words>
  <Application>Microsoft Office PowerPoint</Application>
  <PresentationFormat>Widescreen</PresentationFormat>
  <Paragraphs>0</Paragraphs>
  <Slides>25</Slides>
  <Notes>0</Notes>
  <HiddenSlides>0</HiddenSlides>
  <MMClips>0</MMClips>
  <ScaleCrop>false</ScaleCrop>
  <HeadingPairs>
    <vt:vector size="4" baseType="variant">
      <vt:variant>
        <vt:lpstr>Theme</vt:lpstr>
      </vt:variant>
      <vt:variant>
        <vt:i4>1</vt:i4>
      </vt:variant>
      <vt:variant>
        <vt:lpstr>Slide Titles</vt:lpstr>
      </vt:variant>
      <vt:variant>
        <vt:i4>25</vt:i4>
      </vt:variant>
    </vt:vector>
  </HeadingPairs>
  <TitlesOfParts>
    <vt:vector size="26" baseType="lpstr">
      <vt:lpstr>Wisp</vt:lpstr>
      <vt:lpstr>PowerPoint Presentation</vt:lpstr>
      <vt:lpstr>Locators</vt:lpstr>
      <vt:lpstr>What is DOM?</vt:lpstr>
      <vt:lpstr>XPath in Selenium:</vt:lpstr>
      <vt:lpstr>Syntax of Xpath</vt:lpstr>
      <vt:lpstr>             Types of XPath</vt:lpstr>
      <vt:lpstr>Relative Xpath Syntax for Pre - defined locators:</vt:lpstr>
      <vt:lpstr>PowerPoint Presentation</vt:lpstr>
      <vt:lpstr>          Use of Contains() in Xpath</vt:lpstr>
      <vt:lpstr>Use of Starts-with()</vt:lpstr>
      <vt:lpstr>          Use of        OR &amp; AND</vt:lpstr>
      <vt:lpstr>XPath axes method </vt:lpstr>
      <vt:lpstr>2.Ancestor </vt:lpstr>
      <vt:lpstr>3. Child </vt:lpstr>
      <vt:lpstr>4. Preceding </vt:lpstr>
      <vt:lpstr>5. Following-sibling: </vt:lpstr>
      <vt:lpstr>6. Parent </vt:lpstr>
      <vt:lpstr>7. Descendant </vt:lpstr>
      <vt:lpstr>Introduction- CSS Selector</vt:lpstr>
      <vt:lpstr>PowerPoint Presentation</vt:lpstr>
      <vt:lpstr>There are three important special characters in css selectors:   1. '^' symbol, represents the starting text in a string. 2. '$' symbol represents the ending text in a string. 3. '*' symbol represents contains text in a string.  </vt:lpstr>
      <vt:lpstr>PowerPoint Presentation</vt:lpstr>
      <vt:lpstr>Example</vt:lpstr>
      <vt:lpstr>Key Points: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
  <cp:revision>1327</cp:revision>
  <dcterms:created xsi:type="dcterms:W3CDTF">2021-02-17T14:48:08Z</dcterms:created>
  <dcterms:modified xsi:type="dcterms:W3CDTF">2021-07-19T11:53:03Z</dcterms:modified>
</cp:coreProperties>
</file>